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Lst>
  <p:sldSz cy="5143500" cx="9144000"/>
  <p:notesSz cx="6858000" cy="9144000"/>
  <p:embeddedFontLst>
    <p:embeddedFont>
      <p:font typeface="Roboto"/>
      <p:regular r:id="rId38"/>
      <p:bold r:id="rId39"/>
      <p:italic r:id="rId40"/>
      <p:boldItalic r:id="rId41"/>
    </p:embeddedFont>
    <p:embeddedFont>
      <p:font typeface="Montserrat Black"/>
      <p:bold r:id="rId42"/>
      <p:boldItalic r:id="rId43"/>
    </p:embeddedFont>
    <p:embeddedFont>
      <p:font typeface="Montserrat"/>
      <p:regular r:id="rId44"/>
      <p:bold r:id="rId45"/>
      <p:italic r:id="rId46"/>
      <p:boldItalic r:id="rId47"/>
    </p:embeddedFont>
    <p:embeddedFont>
      <p:font typeface="Anaheim"/>
      <p:regular r:id="rId48"/>
    </p:embeddedFont>
    <p:embeddedFont>
      <p:font typeface="Bebas Neue"/>
      <p:regular r:id="rId49"/>
    </p:embeddedFont>
    <p:embeddedFont>
      <p:font typeface="PT Sans"/>
      <p:regular r:id="rId50"/>
      <p:bold r:id="rId51"/>
      <p:italic r:id="rId52"/>
      <p:boldItalic r:id="rId5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54" roundtripDataSignature="AMtx7mgg4o2hpd711Nfynrox/VUnJcdbq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Roboto-italic.fntdata"/><Relationship Id="rId42" Type="http://schemas.openxmlformats.org/officeDocument/2006/relationships/font" Target="fonts/MontserratBlack-bold.fntdata"/><Relationship Id="rId41" Type="http://schemas.openxmlformats.org/officeDocument/2006/relationships/font" Target="fonts/Roboto-boldItalic.fntdata"/><Relationship Id="rId44" Type="http://schemas.openxmlformats.org/officeDocument/2006/relationships/font" Target="fonts/Montserrat-regular.fntdata"/><Relationship Id="rId43" Type="http://schemas.openxmlformats.org/officeDocument/2006/relationships/font" Target="fonts/MontserratBlack-boldItalic.fntdata"/><Relationship Id="rId46" Type="http://schemas.openxmlformats.org/officeDocument/2006/relationships/font" Target="fonts/Montserrat-italic.fntdata"/><Relationship Id="rId45" Type="http://schemas.openxmlformats.org/officeDocument/2006/relationships/font" Target="fonts/Montserrat-bold.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font" Target="fonts/Anaheim-regular.fntdata"/><Relationship Id="rId47" Type="http://schemas.openxmlformats.org/officeDocument/2006/relationships/font" Target="fonts/Montserrat-boldItalic.fntdata"/><Relationship Id="rId49" Type="http://schemas.openxmlformats.org/officeDocument/2006/relationships/font" Target="fonts/BebasNeue-regular.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font" Target="fonts/Roboto-bold.fntdata"/><Relationship Id="rId38" Type="http://schemas.openxmlformats.org/officeDocument/2006/relationships/font" Target="fonts/Roboto-regular.fntdata"/><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font" Target="fonts/PTSans-bold.fntdata"/><Relationship Id="rId50" Type="http://schemas.openxmlformats.org/officeDocument/2006/relationships/font" Target="fonts/PTSans-regular.fntdata"/><Relationship Id="rId53" Type="http://schemas.openxmlformats.org/officeDocument/2006/relationships/font" Target="fonts/PTSans-boldItalic.fntdata"/><Relationship Id="rId52" Type="http://schemas.openxmlformats.org/officeDocument/2006/relationships/font" Target="fonts/PTSans-italic.fntdata"/><Relationship Id="rId11" Type="http://schemas.openxmlformats.org/officeDocument/2006/relationships/slide" Target="slides/slide7.xml"/><Relationship Id="rId10" Type="http://schemas.openxmlformats.org/officeDocument/2006/relationships/slide" Target="slides/slide6.xml"/><Relationship Id="rId54" Type="http://customschemas.google.com/relationships/presentationmetadata" Target="metadata"/><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9" name="Shape 1259"/>
        <p:cNvGrpSpPr/>
        <p:nvPr/>
      </p:nvGrpSpPr>
      <p:grpSpPr>
        <a:xfrm>
          <a:off x="0" y="0"/>
          <a:ext cx="0" cy="0"/>
          <a:chOff x="0" y="0"/>
          <a:chExt cx="0" cy="0"/>
        </a:xfrm>
      </p:grpSpPr>
      <p:sp>
        <p:nvSpPr>
          <p:cNvPr id="1260" name="Google Shape;1260;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61" name="Google Shape;1261;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4" name="Shape 1474"/>
        <p:cNvGrpSpPr/>
        <p:nvPr/>
      </p:nvGrpSpPr>
      <p:grpSpPr>
        <a:xfrm>
          <a:off x="0" y="0"/>
          <a:ext cx="0" cy="0"/>
          <a:chOff x="0" y="0"/>
          <a:chExt cx="0" cy="0"/>
        </a:xfrm>
      </p:grpSpPr>
      <p:sp>
        <p:nvSpPr>
          <p:cNvPr id="1475" name="Google Shape;1475;g5a128c1a6321f528_4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76" name="Google Shape;1476;g5a128c1a6321f528_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7" name="Shape 1497"/>
        <p:cNvGrpSpPr/>
        <p:nvPr/>
      </p:nvGrpSpPr>
      <p:grpSpPr>
        <a:xfrm>
          <a:off x="0" y="0"/>
          <a:ext cx="0" cy="0"/>
          <a:chOff x="0" y="0"/>
          <a:chExt cx="0" cy="0"/>
        </a:xfrm>
      </p:grpSpPr>
      <p:sp>
        <p:nvSpPr>
          <p:cNvPr id="1498" name="Google Shape;1498;g5a128c1a6321f528_6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99" name="Google Shape;1499;g5a128c1a6321f528_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2" name="Shape 1522"/>
        <p:cNvGrpSpPr/>
        <p:nvPr/>
      </p:nvGrpSpPr>
      <p:grpSpPr>
        <a:xfrm>
          <a:off x="0" y="0"/>
          <a:ext cx="0" cy="0"/>
          <a:chOff x="0" y="0"/>
          <a:chExt cx="0" cy="0"/>
        </a:xfrm>
      </p:grpSpPr>
      <p:sp>
        <p:nvSpPr>
          <p:cNvPr id="1523" name="Google Shape;1523;g5a128c1a6321f528_1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24" name="Google Shape;1524;g5a128c1a6321f528_1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3" name="Shape 1543"/>
        <p:cNvGrpSpPr/>
        <p:nvPr/>
      </p:nvGrpSpPr>
      <p:grpSpPr>
        <a:xfrm>
          <a:off x="0" y="0"/>
          <a:ext cx="0" cy="0"/>
          <a:chOff x="0" y="0"/>
          <a:chExt cx="0" cy="0"/>
        </a:xfrm>
      </p:grpSpPr>
      <p:sp>
        <p:nvSpPr>
          <p:cNvPr id="1544" name="Google Shape;1544;g5a128c1a6321f528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45" name="Google Shape;1545;g5a128c1a6321f528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1" name="Shape 1571"/>
        <p:cNvGrpSpPr/>
        <p:nvPr/>
      </p:nvGrpSpPr>
      <p:grpSpPr>
        <a:xfrm>
          <a:off x="0" y="0"/>
          <a:ext cx="0" cy="0"/>
          <a:chOff x="0" y="0"/>
          <a:chExt cx="0" cy="0"/>
        </a:xfrm>
      </p:grpSpPr>
      <p:sp>
        <p:nvSpPr>
          <p:cNvPr id="1572" name="Google Shape;1572;g5a128c1a6321f528_15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73" name="Google Shape;1573;g5a128c1a6321f528_1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9" name="Shape 1599"/>
        <p:cNvGrpSpPr/>
        <p:nvPr/>
      </p:nvGrpSpPr>
      <p:grpSpPr>
        <a:xfrm>
          <a:off x="0" y="0"/>
          <a:ext cx="0" cy="0"/>
          <a:chOff x="0" y="0"/>
          <a:chExt cx="0" cy="0"/>
        </a:xfrm>
      </p:grpSpPr>
      <p:sp>
        <p:nvSpPr>
          <p:cNvPr id="1600" name="Google Shape;1600;g5a128c1a6321f528_19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01" name="Google Shape;1601;g5a128c1a6321f528_19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8" name="Shape 1618"/>
        <p:cNvGrpSpPr/>
        <p:nvPr/>
      </p:nvGrpSpPr>
      <p:grpSpPr>
        <a:xfrm>
          <a:off x="0" y="0"/>
          <a:ext cx="0" cy="0"/>
          <a:chOff x="0" y="0"/>
          <a:chExt cx="0" cy="0"/>
        </a:xfrm>
      </p:grpSpPr>
      <p:sp>
        <p:nvSpPr>
          <p:cNvPr id="1619" name="Google Shape;1619;g5a128c1a6321f528_2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20" name="Google Shape;1620;g5a128c1a6321f528_2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9" name="Shape 1639"/>
        <p:cNvGrpSpPr/>
        <p:nvPr/>
      </p:nvGrpSpPr>
      <p:grpSpPr>
        <a:xfrm>
          <a:off x="0" y="0"/>
          <a:ext cx="0" cy="0"/>
          <a:chOff x="0" y="0"/>
          <a:chExt cx="0" cy="0"/>
        </a:xfrm>
      </p:grpSpPr>
      <p:sp>
        <p:nvSpPr>
          <p:cNvPr id="1640" name="Google Shape;1640;g5a128c1a6321f528_24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41" name="Google Shape;1641;g5a128c1a6321f528_2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1" name="Shape 1661"/>
        <p:cNvGrpSpPr/>
        <p:nvPr/>
      </p:nvGrpSpPr>
      <p:grpSpPr>
        <a:xfrm>
          <a:off x="0" y="0"/>
          <a:ext cx="0" cy="0"/>
          <a:chOff x="0" y="0"/>
          <a:chExt cx="0" cy="0"/>
        </a:xfrm>
      </p:grpSpPr>
      <p:sp>
        <p:nvSpPr>
          <p:cNvPr id="1662" name="Google Shape;1662;g5a128c1a6321f528_26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63" name="Google Shape;1663;g5a128c1a6321f528_2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3" name="Shape 1683"/>
        <p:cNvGrpSpPr/>
        <p:nvPr/>
      </p:nvGrpSpPr>
      <p:grpSpPr>
        <a:xfrm>
          <a:off x="0" y="0"/>
          <a:ext cx="0" cy="0"/>
          <a:chOff x="0" y="0"/>
          <a:chExt cx="0" cy="0"/>
        </a:xfrm>
      </p:grpSpPr>
      <p:sp>
        <p:nvSpPr>
          <p:cNvPr id="1684" name="Google Shape;1684;g5a128c1a6321f528_28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85" name="Google Shape;1685;g5a128c1a6321f528_28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7" name="Shape 1277"/>
        <p:cNvGrpSpPr/>
        <p:nvPr/>
      </p:nvGrpSpPr>
      <p:grpSpPr>
        <a:xfrm>
          <a:off x="0" y="0"/>
          <a:ext cx="0" cy="0"/>
          <a:chOff x="0" y="0"/>
          <a:chExt cx="0" cy="0"/>
        </a:xfrm>
      </p:grpSpPr>
      <p:sp>
        <p:nvSpPr>
          <p:cNvPr id="1278" name="Google Shape;1278;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79" name="Google Shape;1279;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i="1" sz="1200">
              <a:solidFill>
                <a:srgbClr val="595959"/>
              </a:solidFill>
              <a:latin typeface="Anaheim"/>
              <a:ea typeface="Anaheim"/>
              <a:cs typeface="Anaheim"/>
              <a:sym typeface="Anaheim"/>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5" name="Shape 1705"/>
        <p:cNvGrpSpPr/>
        <p:nvPr/>
      </p:nvGrpSpPr>
      <p:grpSpPr>
        <a:xfrm>
          <a:off x="0" y="0"/>
          <a:ext cx="0" cy="0"/>
          <a:chOff x="0" y="0"/>
          <a:chExt cx="0" cy="0"/>
        </a:xfrm>
      </p:grpSpPr>
      <p:sp>
        <p:nvSpPr>
          <p:cNvPr id="1706" name="Google Shape;1706;g5a128c1a6321f528_54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07" name="Google Shape;1707;g5a128c1a6321f528_5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7" name="Shape 1727"/>
        <p:cNvGrpSpPr/>
        <p:nvPr/>
      </p:nvGrpSpPr>
      <p:grpSpPr>
        <a:xfrm>
          <a:off x="0" y="0"/>
          <a:ext cx="0" cy="0"/>
          <a:chOff x="0" y="0"/>
          <a:chExt cx="0" cy="0"/>
        </a:xfrm>
      </p:grpSpPr>
      <p:sp>
        <p:nvSpPr>
          <p:cNvPr id="1728" name="Google Shape;1728;g5a128c1a6321f528_3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29" name="Google Shape;1729;g5a128c1a6321f528_3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0" name="Shape 1750"/>
        <p:cNvGrpSpPr/>
        <p:nvPr/>
      </p:nvGrpSpPr>
      <p:grpSpPr>
        <a:xfrm>
          <a:off x="0" y="0"/>
          <a:ext cx="0" cy="0"/>
          <a:chOff x="0" y="0"/>
          <a:chExt cx="0" cy="0"/>
        </a:xfrm>
      </p:grpSpPr>
      <p:sp>
        <p:nvSpPr>
          <p:cNvPr id="1751" name="Google Shape;1751;g5a128c1a6321f528_3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52" name="Google Shape;1752;g5a128c1a6321f528_3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3" name="Shape 1773"/>
        <p:cNvGrpSpPr/>
        <p:nvPr/>
      </p:nvGrpSpPr>
      <p:grpSpPr>
        <a:xfrm>
          <a:off x="0" y="0"/>
          <a:ext cx="0" cy="0"/>
          <a:chOff x="0" y="0"/>
          <a:chExt cx="0" cy="0"/>
        </a:xfrm>
      </p:grpSpPr>
      <p:sp>
        <p:nvSpPr>
          <p:cNvPr id="1774" name="Google Shape;1774;g5a128c1a6321f528_35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75" name="Google Shape;1775;g5a128c1a6321f528_3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6" name="Shape 1796"/>
        <p:cNvGrpSpPr/>
        <p:nvPr/>
      </p:nvGrpSpPr>
      <p:grpSpPr>
        <a:xfrm>
          <a:off x="0" y="0"/>
          <a:ext cx="0" cy="0"/>
          <a:chOff x="0" y="0"/>
          <a:chExt cx="0" cy="0"/>
        </a:xfrm>
      </p:grpSpPr>
      <p:sp>
        <p:nvSpPr>
          <p:cNvPr id="1797" name="Google Shape;1797;g5a128c1a6321f528_38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98" name="Google Shape;1798;g5a128c1a6321f528_38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4" name="Shape 1814"/>
        <p:cNvGrpSpPr/>
        <p:nvPr/>
      </p:nvGrpSpPr>
      <p:grpSpPr>
        <a:xfrm>
          <a:off x="0" y="0"/>
          <a:ext cx="0" cy="0"/>
          <a:chOff x="0" y="0"/>
          <a:chExt cx="0" cy="0"/>
        </a:xfrm>
      </p:grpSpPr>
      <p:sp>
        <p:nvSpPr>
          <p:cNvPr id="1815" name="Google Shape;1815;g5a128c1a6321f528_50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16" name="Google Shape;1816;g5a128c1a6321f528_50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2" name="Shape 1832"/>
        <p:cNvGrpSpPr/>
        <p:nvPr/>
      </p:nvGrpSpPr>
      <p:grpSpPr>
        <a:xfrm>
          <a:off x="0" y="0"/>
          <a:ext cx="0" cy="0"/>
          <a:chOff x="0" y="0"/>
          <a:chExt cx="0" cy="0"/>
        </a:xfrm>
      </p:grpSpPr>
      <p:sp>
        <p:nvSpPr>
          <p:cNvPr id="1833" name="Google Shape;1833;g5a128c1a6321f528_48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34" name="Google Shape;1834;g5a128c1a6321f528_48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6000"/>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0" name="Shape 1850"/>
        <p:cNvGrpSpPr/>
        <p:nvPr/>
      </p:nvGrpSpPr>
      <p:grpSpPr>
        <a:xfrm>
          <a:off x="0" y="0"/>
          <a:ext cx="0" cy="0"/>
          <a:chOff x="0" y="0"/>
          <a:chExt cx="0" cy="0"/>
        </a:xfrm>
      </p:grpSpPr>
      <p:sp>
        <p:nvSpPr>
          <p:cNvPr id="1851" name="Google Shape;1851;g5a128c1a6321f528_4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52" name="Google Shape;1852;g5a128c1a6321f528_4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8" name="Shape 1868"/>
        <p:cNvGrpSpPr/>
        <p:nvPr/>
      </p:nvGrpSpPr>
      <p:grpSpPr>
        <a:xfrm>
          <a:off x="0" y="0"/>
          <a:ext cx="0" cy="0"/>
          <a:chOff x="0" y="0"/>
          <a:chExt cx="0" cy="0"/>
        </a:xfrm>
      </p:grpSpPr>
      <p:sp>
        <p:nvSpPr>
          <p:cNvPr id="1869" name="Google Shape;1869;g5a128c1a6321f528_4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70" name="Google Shape;1870;g5a128c1a6321f528_4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6" name="Shape 1886"/>
        <p:cNvGrpSpPr/>
        <p:nvPr/>
      </p:nvGrpSpPr>
      <p:grpSpPr>
        <a:xfrm>
          <a:off x="0" y="0"/>
          <a:ext cx="0" cy="0"/>
          <a:chOff x="0" y="0"/>
          <a:chExt cx="0" cy="0"/>
        </a:xfrm>
      </p:grpSpPr>
      <p:sp>
        <p:nvSpPr>
          <p:cNvPr id="1887" name="Google Shape;1887;g5a128c1a6321f528_44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88" name="Google Shape;1888;g5a128c1a6321f528_4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6" name="Shape 1306"/>
        <p:cNvGrpSpPr/>
        <p:nvPr/>
      </p:nvGrpSpPr>
      <p:grpSpPr>
        <a:xfrm>
          <a:off x="0" y="0"/>
          <a:ext cx="0" cy="0"/>
          <a:chOff x="0" y="0"/>
          <a:chExt cx="0" cy="0"/>
        </a:xfrm>
      </p:grpSpPr>
      <p:sp>
        <p:nvSpPr>
          <p:cNvPr id="1307" name="Google Shape;1307;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08" name="Google Shape;1308;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5" name="Shape 1905"/>
        <p:cNvGrpSpPr/>
        <p:nvPr/>
      </p:nvGrpSpPr>
      <p:grpSpPr>
        <a:xfrm>
          <a:off x="0" y="0"/>
          <a:ext cx="0" cy="0"/>
          <a:chOff x="0" y="0"/>
          <a:chExt cx="0" cy="0"/>
        </a:xfrm>
      </p:grpSpPr>
      <p:sp>
        <p:nvSpPr>
          <p:cNvPr id="1906" name="Google Shape;1906;g5a128c1a6321f528_46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07" name="Google Shape;1907;g5a128c1a6321f528_4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3" name="Shape 1923"/>
        <p:cNvGrpSpPr/>
        <p:nvPr/>
      </p:nvGrpSpPr>
      <p:grpSpPr>
        <a:xfrm>
          <a:off x="0" y="0"/>
          <a:ext cx="0" cy="0"/>
          <a:chOff x="0" y="0"/>
          <a:chExt cx="0" cy="0"/>
        </a:xfrm>
      </p:grpSpPr>
      <p:sp>
        <p:nvSpPr>
          <p:cNvPr id="1924" name="Google Shape;1924;g5a128c1a6321f528_56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25" name="Google Shape;1925;g5a128c1a6321f528_5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4" name="Shape 1944"/>
        <p:cNvGrpSpPr/>
        <p:nvPr/>
      </p:nvGrpSpPr>
      <p:grpSpPr>
        <a:xfrm>
          <a:off x="0" y="0"/>
          <a:ext cx="0" cy="0"/>
          <a:chOff x="0" y="0"/>
          <a:chExt cx="0" cy="0"/>
        </a:xfrm>
      </p:grpSpPr>
      <p:sp>
        <p:nvSpPr>
          <p:cNvPr id="1945" name="Google Shape;1945;g5a128c1a6321f528_58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46" name="Google Shape;1946;g5a128c1a6321f528_58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6" name="Shape 1966"/>
        <p:cNvGrpSpPr/>
        <p:nvPr/>
      </p:nvGrpSpPr>
      <p:grpSpPr>
        <a:xfrm>
          <a:off x="0" y="0"/>
          <a:ext cx="0" cy="0"/>
          <a:chOff x="0" y="0"/>
          <a:chExt cx="0" cy="0"/>
        </a:xfrm>
      </p:grpSpPr>
      <p:sp>
        <p:nvSpPr>
          <p:cNvPr id="1967" name="Google Shape;1967;g5a128c1a6321f528_6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8" name="Google Shape;1968;g5a128c1a6321f528_6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7" name="Shape 1327"/>
        <p:cNvGrpSpPr/>
        <p:nvPr/>
      </p:nvGrpSpPr>
      <p:grpSpPr>
        <a:xfrm>
          <a:off x="0" y="0"/>
          <a:ext cx="0" cy="0"/>
          <a:chOff x="0" y="0"/>
          <a:chExt cx="0" cy="0"/>
        </a:xfrm>
      </p:grpSpPr>
      <p:sp>
        <p:nvSpPr>
          <p:cNvPr id="1328" name="Google Shape;1328;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29" name="Google Shape;1329;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2" name="Shape 1352"/>
        <p:cNvGrpSpPr/>
        <p:nvPr/>
      </p:nvGrpSpPr>
      <p:grpSpPr>
        <a:xfrm>
          <a:off x="0" y="0"/>
          <a:ext cx="0" cy="0"/>
          <a:chOff x="0" y="0"/>
          <a:chExt cx="0" cy="0"/>
        </a:xfrm>
      </p:grpSpPr>
      <p:sp>
        <p:nvSpPr>
          <p:cNvPr id="1353" name="Google Shape;1353;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54" name="Google Shape;1354;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8" name="Shape 1378"/>
        <p:cNvGrpSpPr/>
        <p:nvPr/>
      </p:nvGrpSpPr>
      <p:grpSpPr>
        <a:xfrm>
          <a:off x="0" y="0"/>
          <a:ext cx="0" cy="0"/>
          <a:chOff x="0" y="0"/>
          <a:chExt cx="0" cy="0"/>
        </a:xfrm>
      </p:grpSpPr>
      <p:sp>
        <p:nvSpPr>
          <p:cNvPr id="1379" name="Google Shape;1379;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80" name="Google Shape;1380;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4" name="Shape 1404"/>
        <p:cNvGrpSpPr/>
        <p:nvPr/>
      </p:nvGrpSpPr>
      <p:grpSpPr>
        <a:xfrm>
          <a:off x="0" y="0"/>
          <a:ext cx="0" cy="0"/>
          <a:chOff x="0" y="0"/>
          <a:chExt cx="0" cy="0"/>
        </a:xfrm>
      </p:grpSpPr>
      <p:sp>
        <p:nvSpPr>
          <p:cNvPr id="1405" name="Google Shape;1405;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06" name="Google Shape;1406;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9" name="Shape 1429"/>
        <p:cNvGrpSpPr/>
        <p:nvPr/>
      </p:nvGrpSpPr>
      <p:grpSpPr>
        <a:xfrm>
          <a:off x="0" y="0"/>
          <a:ext cx="0" cy="0"/>
          <a:chOff x="0" y="0"/>
          <a:chExt cx="0" cy="0"/>
        </a:xfrm>
      </p:grpSpPr>
      <p:sp>
        <p:nvSpPr>
          <p:cNvPr id="1430" name="Google Shape;1430;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31" name="Google Shape;1431;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0" name="Shape 1450"/>
        <p:cNvGrpSpPr/>
        <p:nvPr/>
      </p:nvGrpSpPr>
      <p:grpSpPr>
        <a:xfrm>
          <a:off x="0" y="0"/>
          <a:ext cx="0" cy="0"/>
          <a:chOff x="0" y="0"/>
          <a:chExt cx="0" cy="0"/>
        </a:xfrm>
      </p:grpSpPr>
      <p:sp>
        <p:nvSpPr>
          <p:cNvPr id="1451" name="Google Shape;1451;g5a128c1a6321f528_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52" name="Google Shape;1452;g5a128c1a6321f528_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0.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7.png"/><Relationship Id="rId4" Type="http://schemas.openxmlformats.org/officeDocument/2006/relationships/image" Target="../media/image4.png"/><Relationship Id="rId5" Type="http://schemas.openxmlformats.org/officeDocument/2006/relationships/image" Target="../media/image10.png"/><Relationship Id="rId6"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0" name="Shape 10"/>
        <p:cNvGrpSpPr/>
        <p:nvPr/>
      </p:nvGrpSpPr>
      <p:grpSpPr>
        <a:xfrm>
          <a:off x="0" y="0"/>
          <a:ext cx="0" cy="0"/>
          <a:chOff x="0" y="0"/>
          <a:chExt cx="0" cy="0"/>
        </a:xfrm>
      </p:grpSpPr>
      <p:sp>
        <p:nvSpPr>
          <p:cNvPr id="11" name="Google Shape;11;p57"/>
          <p:cNvSpPr txBox="1"/>
          <p:nvPr>
            <p:ph type="ctrTitle"/>
          </p:nvPr>
        </p:nvSpPr>
        <p:spPr>
          <a:xfrm>
            <a:off x="713225" y="1256688"/>
            <a:ext cx="7033800" cy="2193000"/>
          </a:xfrm>
          <a:prstGeom prst="rect">
            <a:avLst/>
          </a:prstGeom>
          <a:noFill/>
          <a:ln>
            <a:noFill/>
          </a:ln>
        </p:spPr>
        <p:txBody>
          <a:bodyPr anchorCtr="0" anchor="b" bIns="91425" lIns="91425" spcFirstLastPara="1" rIns="91425" wrap="square" tIns="91425">
            <a:noAutofit/>
          </a:bodyPr>
          <a:lstStyle>
            <a:lvl1pPr lvl="0" algn="l">
              <a:lnSpc>
                <a:spcPct val="80000"/>
              </a:lnSpc>
              <a:spcBef>
                <a:spcPts val="0"/>
              </a:spcBef>
              <a:spcAft>
                <a:spcPts val="0"/>
              </a:spcAft>
              <a:buClr>
                <a:srgbClr val="191919"/>
              </a:buClr>
              <a:buSzPts val="5200"/>
              <a:buNone/>
              <a:defRPr sz="9600"/>
            </a:lvl1pPr>
            <a:lvl2pPr lvl="1" algn="ctr">
              <a:lnSpc>
                <a:spcPct val="100000"/>
              </a:lnSpc>
              <a:spcBef>
                <a:spcPts val="0"/>
              </a:spcBef>
              <a:spcAft>
                <a:spcPts val="0"/>
              </a:spcAft>
              <a:buClr>
                <a:srgbClr val="191919"/>
              </a:buClr>
              <a:buSzPts val="5200"/>
              <a:buNone/>
              <a:defRPr sz="5200">
                <a:solidFill>
                  <a:srgbClr val="191919"/>
                </a:solidFill>
              </a:defRPr>
            </a:lvl2pPr>
            <a:lvl3pPr lvl="2" algn="ctr">
              <a:lnSpc>
                <a:spcPct val="100000"/>
              </a:lnSpc>
              <a:spcBef>
                <a:spcPts val="0"/>
              </a:spcBef>
              <a:spcAft>
                <a:spcPts val="0"/>
              </a:spcAft>
              <a:buClr>
                <a:srgbClr val="191919"/>
              </a:buClr>
              <a:buSzPts val="5200"/>
              <a:buNone/>
              <a:defRPr sz="5200">
                <a:solidFill>
                  <a:srgbClr val="191919"/>
                </a:solidFill>
              </a:defRPr>
            </a:lvl3pPr>
            <a:lvl4pPr lvl="3" algn="ctr">
              <a:lnSpc>
                <a:spcPct val="100000"/>
              </a:lnSpc>
              <a:spcBef>
                <a:spcPts val="0"/>
              </a:spcBef>
              <a:spcAft>
                <a:spcPts val="0"/>
              </a:spcAft>
              <a:buClr>
                <a:srgbClr val="191919"/>
              </a:buClr>
              <a:buSzPts val="5200"/>
              <a:buNone/>
              <a:defRPr sz="5200">
                <a:solidFill>
                  <a:srgbClr val="191919"/>
                </a:solidFill>
              </a:defRPr>
            </a:lvl4pPr>
            <a:lvl5pPr lvl="4" algn="ctr">
              <a:lnSpc>
                <a:spcPct val="100000"/>
              </a:lnSpc>
              <a:spcBef>
                <a:spcPts val="0"/>
              </a:spcBef>
              <a:spcAft>
                <a:spcPts val="0"/>
              </a:spcAft>
              <a:buClr>
                <a:srgbClr val="191919"/>
              </a:buClr>
              <a:buSzPts val="5200"/>
              <a:buNone/>
              <a:defRPr sz="5200">
                <a:solidFill>
                  <a:srgbClr val="191919"/>
                </a:solidFill>
              </a:defRPr>
            </a:lvl5pPr>
            <a:lvl6pPr lvl="5" algn="ctr">
              <a:lnSpc>
                <a:spcPct val="100000"/>
              </a:lnSpc>
              <a:spcBef>
                <a:spcPts val="0"/>
              </a:spcBef>
              <a:spcAft>
                <a:spcPts val="0"/>
              </a:spcAft>
              <a:buClr>
                <a:srgbClr val="191919"/>
              </a:buClr>
              <a:buSzPts val="5200"/>
              <a:buNone/>
              <a:defRPr sz="5200">
                <a:solidFill>
                  <a:srgbClr val="191919"/>
                </a:solidFill>
              </a:defRPr>
            </a:lvl6pPr>
            <a:lvl7pPr lvl="6" algn="ctr">
              <a:lnSpc>
                <a:spcPct val="100000"/>
              </a:lnSpc>
              <a:spcBef>
                <a:spcPts val="0"/>
              </a:spcBef>
              <a:spcAft>
                <a:spcPts val="0"/>
              </a:spcAft>
              <a:buClr>
                <a:srgbClr val="191919"/>
              </a:buClr>
              <a:buSzPts val="5200"/>
              <a:buNone/>
              <a:defRPr sz="5200">
                <a:solidFill>
                  <a:srgbClr val="191919"/>
                </a:solidFill>
              </a:defRPr>
            </a:lvl7pPr>
            <a:lvl8pPr lvl="7" algn="ctr">
              <a:lnSpc>
                <a:spcPct val="100000"/>
              </a:lnSpc>
              <a:spcBef>
                <a:spcPts val="0"/>
              </a:spcBef>
              <a:spcAft>
                <a:spcPts val="0"/>
              </a:spcAft>
              <a:buClr>
                <a:srgbClr val="191919"/>
              </a:buClr>
              <a:buSzPts val="5200"/>
              <a:buNone/>
              <a:defRPr sz="5200">
                <a:solidFill>
                  <a:srgbClr val="191919"/>
                </a:solidFill>
              </a:defRPr>
            </a:lvl8pPr>
            <a:lvl9pPr lvl="8" algn="ctr">
              <a:lnSpc>
                <a:spcPct val="100000"/>
              </a:lnSpc>
              <a:spcBef>
                <a:spcPts val="0"/>
              </a:spcBef>
              <a:spcAft>
                <a:spcPts val="0"/>
              </a:spcAft>
              <a:buClr>
                <a:srgbClr val="191919"/>
              </a:buClr>
              <a:buSzPts val="5200"/>
              <a:buNone/>
              <a:defRPr sz="5200">
                <a:solidFill>
                  <a:srgbClr val="191919"/>
                </a:solidFill>
              </a:defRPr>
            </a:lvl9pPr>
          </a:lstStyle>
          <a:p/>
        </p:txBody>
      </p:sp>
      <p:sp>
        <p:nvSpPr>
          <p:cNvPr id="12" name="Google Shape;12;p57"/>
          <p:cNvSpPr txBox="1"/>
          <p:nvPr>
            <p:ph idx="1" type="subTitle"/>
          </p:nvPr>
        </p:nvSpPr>
        <p:spPr>
          <a:xfrm>
            <a:off x="713225" y="3521113"/>
            <a:ext cx="4528800" cy="365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5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grpSp>
        <p:nvGrpSpPr>
          <p:cNvPr id="13" name="Google Shape;13;p57"/>
          <p:cNvGrpSpPr/>
          <p:nvPr/>
        </p:nvGrpSpPr>
        <p:grpSpPr>
          <a:xfrm>
            <a:off x="4780389" y="2513200"/>
            <a:ext cx="5036265" cy="4113315"/>
            <a:chOff x="4780389" y="2513200"/>
            <a:chExt cx="5036265" cy="4113315"/>
          </a:xfrm>
        </p:grpSpPr>
        <p:grpSp>
          <p:nvGrpSpPr>
            <p:cNvPr id="14" name="Google Shape;14;p57"/>
            <p:cNvGrpSpPr/>
            <p:nvPr/>
          </p:nvGrpSpPr>
          <p:grpSpPr>
            <a:xfrm>
              <a:off x="4780389" y="2513200"/>
              <a:ext cx="5036265" cy="4113315"/>
              <a:chOff x="4673664" y="2214100"/>
              <a:chExt cx="5036265" cy="4113315"/>
            </a:xfrm>
          </p:grpSpPr>
          <p:sp>
            <p:nvSpPr>
              <p:cNvPr id="15" name="Google Shape;15;p57"/>
              <p:cNvSpPr/>
              <p:nvPr/>
            </p:nvSpPr>
            <p:spPr>
              <a:xfrm rot="157512">
                <a:off x="9047033" y="4559649"/>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6" name="Google Shape;16;p57"/>
              <p:cNvGrpSpPr/>
              <p:nvPr/>
            </p:nvGrpSpPr>
            <p:grpSpPr>
              <a:xfrm>
                <a:off x="4673664" y="2214100"/>
                <a:ext cx="5036265" cy="4113315"/>
                <a:chOff x="4673664" y="2214100"/>
                <a:chExt cx="5036265" cy="4113315"/>
              </a:xfrm>
            </p:grpSpPr>
            <p:grpSp>
              <p:nvGrpSpPr>
                <p:cNvPr id="17" name="Google Shape;17;p57"/>
                <p:cNvGrpSpPr/>
                <p:nvPr/>
              </p:nvGrpSpPr>
              <p:grpSpPr>
                <a:xfrm>
                  <a:off x="4673664" y="2214100"/>
                  <a:ext cx="5036265" cy="4113315"/>
                  <a:chOff x="3825164" y="427025"/>
                  <a:chExt cx="5036265" cy="4113315"/>
                </a:xfrm>
              </p:grpSpPr>
              <p:sp>
                <p:nvSpPr>
                  <p:cNvPr id="18" name="Google Shape;18;p57"/>
                  <p:cNvSpPr/>
                  <p:nvPr/>
                </p:nvSpPr>
                <p:spPr>
                  <a:xfrm rot="157512">
                    <a:off x="6915828" y="473247"/>
                    <a:ext cx="650167" cy="721089"/>
                  </a:xfrm>
                  <a:custGeom>
                    <a:rect b="b" l="l" r="r" t="t"/>
                    <a:pathLst>
                      <a:path extrusionOk="0" fill="none" h="28845" w="26008">
                        <a:moveTo>
                          <a:pt x="26008" y="20744"/>
                        </a:moveTo>
                        <a:lnTo>
                          <a:pt x="24980" y="6321"/>
                        </a:lnTo>
                        <a:lnTo>
                          <a:pt x="11976" y="1"/>
                        </a:lnTo>
                        <a:lnTo>
                          <a:pt x="0" y="8102"/>
                        </a:lnTo>
                        <a:lnTo>
                          <a:pt x="1028" y="22524"/>
                        </a:lnTo>
                        <a:lnTo>
                          <a:pt x="14032"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 name="Google Shape;19;p57"/>
                  <p:cNvSpPr/>
                  <p:nvPr/>
                </p:nvSpPr>
                <p:spPr>
                  <a:xfrm rot="157512">
                    <a:off x="7541687" y="457392"/>
                    <a:ext cx="650192" cy="721114"/>
                  </a:xfrm>
                  <a:custGeom>
                    <a:rect b="b" l="l" r="r" t="t"/>
                    <a:pathLst>
                      <a:path extrusionOk="0" fill="none" h="28846" w="26009">
                        <a:moveTo>
                          <a:pt x="26009" y="20743"/>
                        </a:moveTo>
                        <a:lnTo>
                          <a:pt x="24981" y="6321"/>
                        </a:lnTo>
                        <a:lnTo>
                          <a:pt x="11976" y="1"/>
                        </a:lnTo>
                        <a:lnTo>
                          <a:pt x="1" y="8102"/>
                        </a:lnTo>
                        <a:lnTo>
                          <a:pt x="1029" y="22525"/>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 name="Google Shape;20;p57"/>
                  <p:cNvSpPr/>
                  <p:nvPr/>
                </p:nvSpPr>
                <p:spPr>
                  <a:xfrm rot="157512">
                    <a:off x="8167572" y="441537"/>
                    <a:ext cx="650192" cy="721089"/>
                  </a:xfrm>
                  <a:custGeom>
                    <a:rect b="b" l="l" r="r" t="t"/>
                    <a:pathLst>
                      <a:path extrusionOk="0" fill="none" h="28845" w="26009">
                        <a:moveTo>
                          <a:pt x="26008" y="20743"/>
                        </a:moveTo>
                        <a:lnTo>
                          <a:pt x="24980" y="6321"/>
                        </a:lnTo>
                        <a:lnTo>
                          <a:pt x="11976" y="0"/>
                        </a:lnTo>
                        <a:lnTo>
                          <a:pt x="1" y="8102"/>
                        </a:lnTo>
                        <a:lnTo>
                          <a:pt x="1029"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 name="Google Shape;21;p57"/>
                  <p:cNvSpPr/>
                  <p:nvPr/>
                </p:nvSpPr>
                <p:spPr>
                  <a:xfrm rot="157512">
                    <a:off x="7242491" y="1007356"/>
                    <a:ext cx="650192" cy="721089"/>
                  </a:xfrm>
                  <a:custGeom>
                    <a:rect b="b" l="l" r="r" t="t"/>
                    <a:pathLst>
                      <a:path extrusionOk="0" fill="none" h="28845" w="26009">
                        <a:moveTo>
                          <a:pt x="26008" y="20743"/>
                        </a:moveTo>
                        <a:lnTo>
                          <a:pt x="24980" y="6321"/>
                        </a:lnTo>
                        <a:lnTo>
                          <a:pt x="11976" y="1"/>
                        </a:lnTo>
                        <a:lnTo>
                          <a:pt x="0" y="8102"/>
                        </a:lnTo>
                        <a:lnTo>
                          <a:pt x="1028" y="22525"/>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 name="Google Shape;22;p57"/>
                  <p:cNvSpPr/>
                  <p:nvPr/>
                </p:nvSpPr>
                <p:spPr>
                  <a:xfrm rot="157512">
                    <a:off x="7868375" y="991501"/>
                    <a:ext cx="650167" cy="721089"/>
                  </a:xfrm>
                  <a:custGeom>
                    <a:rect b="b" l="l" r="r" t="t"/>
                    <a:pathLst>
                      <a:path extrusionOk="0" fill="none" h="28845" w="26008">
                        <a:moveTo>
                          <a:pt x="26008" y="20743"/>
                        </a:moveTo>
                        <a:lnTo>
                          <a:pt x="24980" y="6321"/>
                        </a:lnTo>
                        <a:lnTo>
                          <a:pt x="11976" y="0"/>
                        </a:lnTo>
                        <a:lnTo>
                          <a:pt x="0" y="8102"/>
                        </a:lnTo>
                        <a:lnTo>
                          <a:pt x="1028" y="22524"/>
                        </a:lnTo>
                        <a:lnTo>
                          <a:pt x="14032"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 name="Google Shape;23;p57"/>
                  <p:cNvSpPr/>
                  <p:nvPr/>
                </p:nvSpPr>
                <p:spPr>
                  <a:xfrm rot="157512">
                    <a:off x="6943294" y="1557320"/>
                    <a:ext cx="650167" cy="721089"/>
                  </a:xfrm>
                  <a:custGeom>
                    <a:rect b="b" l="l" r="r" t="t"/>
                    <a:pathLst>
                      <a:path extrusionOk="0" fill="none" h="28845" w="26008">
                        <a:moveTo>
                          <a:pt x="26008" y="20743"/>
                        </a:moveTo>
                        <a:lnTo>
                          <a:pt x="24980" y="6320"/>
                        </a:lnTo>
                        <a:lnTo>
                          <a:pt x="11975" y="1"/>
                        </a:lnTo>
                        <a:lnTo>
                          <a:pt x="0" y="8102"/>
                        </a:lnTo>
                        <a:lnTo>
                          <a:pt x="1028" y="22524"/>
                        </a:lnTo>
                        <a:lnTo>
                          <a:pt x="14032"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 name="Google Shape;24;p57"/>
                  <p:cNvSpPr/>
                  <p:nvPr/>
                </p:nvSpPr>
                <p:spPr>
                  <a:xfrm rot="157512">
                    <a:off x="7569154" y="1541466"/>
                    <a:ext cx="650217" cy="721064"/>
                  </a:xfrm>
                  <a:custGeom>
                    <a:rect b="b" l="l" r="r" t="t"/>
                    <a:pathLst>
                      <a:path extrusionOk="0" fill="none" h="28844" w="26010">
                        <a:moveTo>
                          <a:pt x="26009" y="20743"/>
                        </a:moveTo>
                        <a:lnTo>
                          <a:pt x="24980" y="6321"/>
                        </a:lnTo>
                        <a:lnTo>
                          <a:pt x="11976" y="0"/>
                        </a:lnTo>
                        <a:lnTo>
                          <a:pt x="1" y="8101"/>
                        </a:lnTo>
                        <a:lnTo>
                          <a:pt x="1029" y="22524"/>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 name="Google Shape;25;p57"/>
                  <p:cNvSpPr/>
                  <p:nvPr/>
                </p:nvSpPr>
                <p:spPr>
                  <a:xfrm rot="157512">
                    <a:off x="8195039" y="1525586"/>
                    <a:ext cx="650217" cy="721114"/>
                  </a:xfrm>
                  <a:custGeom>
                    <a:rect b="b" l="l" r="r" t="t"/>
                    <a:pathLst>
                      <a:path extrusionOk="0" fill="none" h="28846" w="26010">
                        <a:moveTo>
                          <a:pt x="26009" y="20743"/>
                        </a:moveTo>
                        <a:lnTo>
                          <a:pt x="24980" y="6322"/>
                        </a:lnTo>
                        <a:lnTo>
                          <a:pt x="11976" y="1"/>
                        </a:lnTo>
                        <a:lnTo>
                          <a:pt x="0" y="8103"/>
                        </a:lnTo>
                        <a:lnTo>
                          <a:pt x="1029" y="22525"/>
                        </a:lnTo>
                        <a:lnTo>
                          <a:pt x="14033" y="28846"/>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 name="Google Shape;26;p57"/>
                  <p:cNvSpPr/>
                  <p:nvPr/>
                </p:nvSpPr>
                <p:spPr>
                  <a:xfrm rot="157512">
                    <a:off x="4140535" y="2170703"/>
                    <a:ext cx="650217" cy="721089"/>
                  </a:xfrm>
                  <a:custGeom>
                    <a:rect b="b" l="l" r="r" t="t"/>
                    <a:pathLst>
                      <a:path extrusionOk="0" fill="none" h="28845" w="26010">
                        <a:moveTo>
                          <a:pt x="26009" y="20743"/>
                        </a:moveTo>
                        <a:lnTo>
                          <a:pt x="24980" y="6321"/>
                        </a:lnTo>
                        <a:lnTo>
                          <a:pt x="11977" y="0"/>
                        </a:lnTo>
                        <a:lnTo>
                          <a:pt x="1" y="8102"/>
                        </a:lnTo>
                        <a:lnTo>
                          <a:pt x="1028"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 name="Google Shape;27;p57"/>
                  <p:cNvSpPr/>
                  <p:nvPr/>
                </p:nvSpPr>
                <p:spPr>
                  <a:xfrm rot="157512">
                    <a:off x="4766419" y="2154848"/>
                    <a:ext cx="650192" cy="721089"/>
                  </a:xfrm>
                  <a:custGeom>
                    <a:rect b="b" l="l" r="r" t="t"/>
                    <a:pathLst>
                      <a:path extrusionOk="0" fill="none" h="28845" w="26009">
                        <a:moveTo>
                          <a:pt x="26009" y="20743"/>
                        </a:moveTo>
                        <a:lnTo>
                          <a:pt x="24980" y="6321"/>
                        </a:lnTo>
                        <a:lnTo>
                          <a:pt x="11977" y="1"/>
                        </a:lnTo>
                        <a:lnTo>
                          <a:pt x="0" y="8102"/>
                        </a:lnTo>
                        <a:lnTo>
                          <a:pt x="1029" y="22524"/>
                        </a:lnTo>
                        <a:lnTo>
                          <a:pt x="14034"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 name="Google Shape;28;p57"/>
                  <p:cNvSpPr/>
                  <p:nvPr/>
                </p:nvSpPr>
                <p:spPr>
                  <a:xfrm rot="157512">
                    <a:off x="5392303" y="2138993"/>
                    <a:ext cx="650192" cy="721089"/>
                  </a:xfrm>
                  <a:custGeom>
                    <a:rect b="b" l="l" r="r" t="t"/>
                    <a:pathLst>
                      <a:path extrusionOk="0" fill="none" h="28845" w="26009">
                        <a:moveTo>
                          <a:pt x="26009" y="20743"/>
                        </a:moveTo>
                        <a:lnTo>
                          <a:pt x="24981" y="6321"/>
                        </a:lnTo>
                        <a:lnTo>
                          <a:pt x="11976" y="0"/>
                        </a:lnTo>
                        <a:lnTo>
                          <a:pt x="0" y="8102"/>
                        </a:lnTo>
                        <a:lnTo>
                          <a:pt x="1029" y="22524"/>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 name="Google Shape;29;p57"/>
                  <p:cNvSpPr/>
                  <p:nvPr/>
                </p:nvSpPr>
                <p:spPr>
                  <a:xfrm rot="157512">
                    <a:off x="6018188" y="2123139"/>
                    <a:ext cx="650192" cy="721089"/>
                  </a:xfrm>
                  <a:custGeom>
                    <a:rect b="b" l="l" r="r" t="t"/>
                    <a:pathLst>
                      <a:path extrusionOk="0" fill="none" h="28845" w="26009">
                        <a:moveTo>
                          <a:pt x="26008" y="20743"/>
                        </a:moveTo>
                        <a:lnTo>
                          <a:pt x="24981" y="6321"/>
                        </a:lnTo>
                        <a:lnTo>
                          <a:pt x="11976" y="0"/>
                        </a:lnTo>
                        <a:lnTo>
                          <a:pt x="1" y="8102"/>
                        </a:lnTo>
                        <a:lnTo>
                          <a:pt x="1029"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 name="Google Shape;30;p57"/>
                  <p:cNvSpPr/>
                  <p:nvPr/>
                </p:nvSpPr>
                <p:spPr>
                  <a:xfrm rot="157512">
                    <a:off x="6644073" y="2107259"/>
                    <a:ext cx="650192" cy="721114"/>
                  </a:xfrm>
                  <a:custGeom>
                    <a:rect b="b" l="l" r="r" t="t"/>
                    <a:pathLst>
                      <a:path extrusionOk="0" fill="none" h="28846" w="26009">
                        <a:moveTo>
                          <a:pt x="26008" y="20743"/>
                        </a:moveTo>
                        <a:lnTo>
                          <a:pt x="24980" y="6321"/>
                        </a:lnTo>
                        <a:lnTo>
                          <a:pt x="11976" y="1"/>
                        </a:lnTo>
                        <a:lnTo>
                          <a:pt x="1" y="8103"/>
                        </a:lnTo>
                        <a:lnTo>
                          <a:pt x="1028" y="22525"/>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 name="Google Shape;31;p57"/>
                  <p:cNvSpPr/>
                  <p:nvPr/>
                </p:nvSpPr>
                <p:spPr>
                  <a:xfrm rot="157512">
                    <a:off x="7269957" y="2091430"/>
                    <a:ext cx="650192" cy="721064"/>
                  </a:xfrm>
                  <a:custGeom>
                    <a:rect b="b" l="l" r="r" t="t"/>
                    <a:pathLst>
                      <a:path extrusionOk="0" fill="none" h="28844" w="26009">
                        <a:moveTo>
                          <a:pt x="26009" y="20743"/>
                        </a:moveTo>
                        <a:lnTo>
                          <a:pt x="24980" y="6320"/>
                        </a:lnTo>
                        <a:lnTo>
                          <a:pt x="11976" y="0"/>
                        </a:lnTo>
                        <a:lnTo>
                          <a:pt x="0" y="8101"/>
                        </a:lnTo>
                        <a:lnTo>
                          <a:pt x="1028" y="22523"/>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 name="Google Shape;32;p57"/>
                  <p:cNvSpPr/>
                  <p:nvPr/>
                </p:nvSpPr>
                <p:spPr>
                  <a:xfrm rot="157512">
                    <a:off x="7895842" y="2075550"/>
                    <a:ext cx="650192" cy="721089"/>
                  </a:xfrm>
                  <a:custGeom>
                    <a:rect b="b" l="l" r="r" t="t"/>
                    <a:pathLst>
                      <a:path extrusionOk="0" fill="none" h="28845" w="26009">
                        <a:moveTo>
                          <a:pt x="26009" y="20743"/>
                        </a:moveTo>
                        <a:lnTo>
                          <a:pt x="24980" y="6322"/>
                        </a:lnTo>
                        <a:lnTo>
                          <a:pt x="11976" y="1"/>
                        </a:lnTo>
                        <a:lnTo>
                          <a:pt x="0" y="8102"/>
                        </a:lnTo>
                        <a:lnTo>
                          <a:pt x="1029" y="22525"/>
                        </a:lnTo>
                        <a:lnTo>
                          <a:pt x="14032"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 name="Google Shape;33;p57"/>
                  <p:cNvSpPr/>
                  <p:nvPr/>
                </p:nvSpPr>
                <p:spPr>
                  <a:xfrm rot="157512">
                    <a:off x="3841337" y="2720667"/>
                    <a:ext cx="650192" cy="721114"/>
                  </a:xfrm>
                  <a:custGeom>
                    <a:rect b="b" l="l" r="r" t="t"/>
                    <a:pathLst>
                      <a:path extrusionOk="0" fill="none" h="28846" w="26009">
                        <a:moveTo>
                          <a:pt x="26009" y="20743"/>
                        </a:moveTo>
                        <a:lnTo>
                          <a:pt x="24980" y="6321"/>
                        </a:lnTo>
                        <a:lnTo>
                          <a:pt x="11975" y="0"/>
                        </a:lnTo>
                        <a:lnTo>
                          <a:pt x="0" y="8102"/>
                        </a:lnTo>
                        <a:lnTo>
                          <a:pt x="1029" y="22524"/>
                        </a:lnTo>
                        <a:lnTo>
                          <a:pt x="14032"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 name="Google Shape;34;p57"/>
                  <p:cNvSpPr/>
                  <p:nvPr/>
                </p:nvSpPr>
                <p:spPr>
                  <a:xfrm rot="157512">
                    <a:off x="4467198" y="2704787"/>
                    <a:ext cx="650217" cy="721114"/>
                  </a:xfrm>
                  <a:custGeom>
                    <a:rect b="b" l="l" r="r" t="t"/>
                    <a:pathLst>
                      <a:path extrusionOk="0" fill="none" h="28846" w="26010">
                        <a:moveTo>
                          <a:pt x="26010" y="20743"/>
                        </a:moveTo>
                        <a:lnTo>
                          <a:pt x="24982" y="6322"/>
                        </a:lnTo>
                        <a:lnTo>
                          <a:pt x="11977" y="1"/>
                        </a:lnTo>
                        <a:lnTo>
                          <a:pt x="1" y="8103"/>
                        </a:lnTo>
                        <a:lnTo>
                          <a:pt x="1030" y="22525"/>
                        </a:lnTo>
                        <a:lnTo>
                          <a:pt x="14033" y="28846"/>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 name="Google Shape;35;p57"/>
                  <p:cNvSpPr/>
                  <p:nvPr/>
                </p:nvSpPr>
                <p:spPr>
                  <a:xfrm rot="157512">
                    <a:off x="5093107" y="2688958"/>
                    <a:ext cx="650192" cy="721089"/>
                  </a:xfrm>
                  <a:custGeom>
                    <a:rect b="b" l="l" r="r" t="t"/>
                    <a:pathLst>
                      <a:path extrusionOk="0" fill="none" h="28845" w="26009">
                        <a:moveTo>
                          <a:pt x="26008" y="20743"/>
                        </a:moveTo>
                        <a:lnTo>
                          <a:pt x="24980" y="6320"/>
                        </a:lnTo>
                        <a:lnTo>
                          <a:pt x="11976" y="0"/>
                        </a:lnTo>
                        <a:lnTo>
                          <a:pt x="1" y="8102"/>
                        </a:lnTo>
                        <a:lnTo>
                          <a:pt x="1029" y="22523"/>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 name="Google Shape;36;p57"/>
                  <p:cNvSpPr/>
                  <p:nvPr/>
                </p:nvSpPr>
                <p:spPr>
                  <a:xfrm rot="157512">
                    <a:off x="5718992" y="2673103"/>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Google Shape;37;p57"/>
                  <p:cNvSpPr/>
                  <p:nvPr/>
                </p:nvSpPr>
                <p:spPr>
                  <a:xfrm rot="157512">
                    <a:off x="6344876" y="2657223"/>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 name="Google Shape;38;p57"/>
                  <p:cNvSpPr/>
                  <p:nvPr/>
                </p:nvSpPr>
                <p:spPr>
                  <a:xfrm rot="157512">
                    <a:off x="6970736" y="2641369"/>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 name="Google Shape;39;p57"/>
                  <p:cNvSpPr/>
                  <p:nvPr/>
                </p:nvSpPr>
                <p:spPr>
                  <a:xfrm rot="157512">
                    <a:off x="4168001" y="3254751"/>
                    <a:ext cx="650217" cy="721114"/>
                  </a:xfrm>
                  <a:custGeom>
                    <a:rect b="b" l="l" r="r" t="t"/>
                    <a:pathLst>
                      <a:path extrusionOk="0" fill="none" h="28846" w="26010">
                        <a:moveTo>
                          <a:pt x="26009" y="20744"/>
                        </a:moveTo>
                        <a:lnTo>
                          <a:pt x="24980" y="6322"/>
                        </a:lnTo>
                        <a:lnTo>
                          <a:pt x="11977" y="1"/>
                        </a:lnTo>
                        <a:lnTo>
                          <a:pt x="0" y="8103"/>
                        </a:lnTo>
                        <a:lnTo>
                          <a:pt x="1029" y="22525"/>
                        </a:lnTo>
                        <a:lnTo>
                          <a:pt x="14034" y="28846"/>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 name="Google Shape;40;p57"/>
                  <p:cNvSpPr/>
                  <p:nvPr/>
                </p:nvSpPr>
                <p:spPr>
                  <a:xfrm rot="157512">
                    <a:off x="4793885" y="3238896"/>
                    <a:ext cx="650192" cy="721114"/>
                  </a:xfrm>
                  <a:custGeom>
                    <a:rect b="b" l="l" r="r" t="t"/>
                    <a:pathLst>
                      <a:path extrusionOk="0" fill="none" h="28846" w="26009">
                        <a:moveTo>
                          <a:pt x="26009" y="20743"/>
                        </a:moveTo>
                        <a:lnTo>
                          <a:pt x="24981" y="6321"/>
                        </a:lnTo>
                        <a:lnTo>
                          <a:pt x="11977" y="0"/>
                        </a:lnTo>
                        <a:lnTo>
                          <a:pt x="0" y="8103"/>
                        </a:lnTo>
                        <a:lnTo>
                          <a:pt x="1029" y="22525"/>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 name="Google Shape;41;p57"/>
                  <p:cNvSpPr/>
                  <p:nvPr/>
                </p:nvSpPr>
                <p:spPr>
                  <a:xfrm rot="157512">
                    <a:off x="5419770" y="3223067"/>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 name="Google Shape;42;p57"/>
                  <p:cNvSpPr/>
                  <p:nvPr/>
                </p:nvSpPr>
                <p:spPr>
                  <a:xfrm rot="157512">
                    <a:off x="6045654" y="3207187"/>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 name="Google Shape;43;p57"/>
                  <p:cNvSpPr/>
                  <p:nvPr/>
                </p:nvSpPr>
                <p:spPr>
                  <a:xfrm rot="157512">
                    <a:off x="3868779" y="3804714"/>
                    <a:ext cx="650217" cy="721114"/>
                  </a:xfrm>
                  <a:custGeom>
                    <a:rect b="b" l="l" r="r" t="t"/>
                    <a:pathLst>
                      <a:path extrusionOk="0" fill="none" h="28846" w="26010">
                        <a:moveTo>
                          <a:pt x="26010" y="20744"/>
                        </a:moveTo>
                        <a:lnTo>
                          <a:pt x="24982" y="6322"/>
                        </a:lnTo>
                        <a:lnTo>
                          <a:pt x="11977" y="1"/>
                        </a:lnTo>
                        <a:lnTo>
                          <a:pt x="1" y="8102"/>
                        </a:lnTo>
                        <a:lnTo>
                          <a:pt x="1030" y="22525"/>
                        </a:lnTo>
                        <a:lnTo>
                          <a:pt x="14034" y="28846"/>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 name="Google Shape;44;p57"/>
                  <p:cNvSpPr/>
                  <p:nvPr/>
                </p:nvSpPr>
                <p:spPr>
                  <a:xfrm rot="157512">
                    <a:off x="4494689" y="3788860"/>
                    <a:ext cx="650192" cy="721114"/>
                  </a:xfrm>
                  <a:custGeom>
                    <a:rect b="b" l="l" r="r" t="t"/>
                    <a:pathLst>
                      <a:path extrusionOk="0" fill="none" h="28846" w="26009">
                        <a:moveTo>
                          <a:pt x="26008" y="20743"/>
                        </a:moveTo>
                        <a:lnTo>
                          <a:pt x="24980" y="6321"/>
                        </a:lnTo>
                        <a:lnTo>
                          <a:pt x="11976" y="1"/>
                        </a:lnTo>
                        <a:lnTo>
                          <a:pt x="1" y="8103"/>
                        </a:lnTo>
                        <a:lnTo>
                          <a:pt x="1029" y="22525"/>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 name="Google Shape;45;p57"/>
                  <p:cNvSpPr/>
                  <p:nvPr/>
                </p:nvSpPr>
                <p:spPr>
                  <a:xfrm rot="157512">
                    <a:off x="5120574" y="3773006"/>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6" name="Google Shape;46;p57"/>
                <p:cNvSpPr/>
                <p:nvPr/>
              </p:nvSpPr>
              <p:spPr>
                <a:xfrm rot="157512">
                  <a:off x="6228998" y="4446717"/>
                  <a:ext cx="57072" cy="57047"/>
                </a:xfrm>
                <a:custGeom>
                  <a:rect b="b" l="l" r="r" t="t"/>
                  <a:pathLst>
                    <a:path extrusionOk="0" h="2282" w="2283">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 name="Google Shape;47;p57"/>
                <p:cNvSpPr/>
                <p:nvPr/>
              </p:nvSpPr>
              <p:spPr>
                <a:xfrm rot="157512">
                  <a:off x="9351770" y="4005108"/>
                  <a:ext cx="57047" cy="57072"/>
                </a:xfrm>
                <a:custGeom>
                  <a:rect b="b" l="l" r="r" t="t"/>
                  <a:pathLst>
                    <a:path extrusionOk="0" h="2283" w="2282">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 name="Google Shape;48;p57"/>
                <p:cNvSpPr/>
                <p:nvPr/>
              </p:nvSpPr>
              <p:spPr>
                <a:xfrm rot="157512">
                  <a:off x="8403706" y="3847890"/>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 name="Google Shape;49;p57"/>
                <p:cNvSpPr/>
                <p:nvPr/>
              </p:nvSpPr>
              <p:spPr>
                <a:xfrm rot="157512">
                  <a:off x="8124633" y="5115580"/>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 name="Google Shape;50;p57"/>
                <p:cNvSpPr/>
                <p:nvPr/>
              </p:nvSpPr>
              <p:spPr>
                <a:xfrm rot="157512">
                  <a:off x="6574005" y="5703526"/>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 name="Google Shape;51;p57"/>
                <p:cNvSpPr/>
                <p:nvPr/>
              </p:nvSpPr>
              <p:spPr>
                <a:xfrm rot="157512">
                  <a:off x="5957267" y="6080755"/>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 name="Google Shape;52;p57"/>
                <p:cNvSpPr/>
                <p:nvPr/>
              </p:nvSpPr>
              <p:spPr>
                <a:xfrm rot="157512">
                  <a:off x="5929801" y="4996682"/>
                  <a:ext cx="57072" cy="57047"/>
                </a:xfrm>
                <a:custGeom>
                  <a:rect b="b" l="l" r="r" t="t"/>
                  <a:pathLst>
                    <a:path extrusionOk="0" h="2282" w="2283">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 name="Google Shape;53;p57"/>
                <p:cNvSpPr/>
                <p:nvPr/>
              </p:nvSpPr>
              <p:spPr>
                <a:xfrm rot="157512">
                  <a:off x="9015730" y="3465389"/>
                  <a:ext cx="57047" cy="57072"/>
                </a:xfrm>
                <a:custGeom>
                  <a:rect b="b" l="l" r="r" t="t"/>
                  <a:pathLst>
                    <a:path extrusionOk="0" h="2283" w="2282">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54" name="Google Shape;54;p57"/>
            <p:cNvSpPr/>
            <p:nvPr/>
          </p:nvSpPr>
          <p:spPr>
            <a:xfrm rot="157512">
              <a:off x="8799542" y="3225845"/>
              <a:ext cx="57022" cy="57072"/>
            </a:xfrm>
            <a:custGeom>
              <a:rect b="b" l="l" r="r" t="t"/>
              <a:pathLst>
                <a:path extrusionOk="0" h="2283" w="2281">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 name="Google Shape;55;p57"/>
            <p:cNvSpPr/>
            <p:nvPr/>
          </p:nvSpPr>
          <p:spPr>
            <a:xfrm rot="157512">
              <a:off x="5710335" y="4761896"/>
              <a:ext cx="57072" cy="57072"/>
            </a:xfrm>
            <a:custGeom>
              <a:rect b="b" l="l" r="r" t="t"/>
              <a:pathLst>
                <a:path extrusionOk="0" h="2283" w="2283">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 name="Google Shape;56;p57"/>
            <p:cNvSpPr/>
            <p:nvPr/>
          </p:nvSpPr>
          <p:spPr>
            <a:xfrm rot="157512">
              <a:off x="7885492" y="4168682"/>
              <a:ext cx="57047" cy="57047"/>
            </a:xfrm>
            <a:custGeom>
              <a:rect b="b" l="l" r="r" t="t"/>
              <a:pathLst>
                <a:path extrusionOk="0" h="2282" w="2282">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7" name="Google Shape;57;p57"/>
          <p:cNvGrpSpPr/>
          <p:nvPr/>
        </p:nvGrpSpPr>
        <p:grpSpPr>
          <a:xfrm>
            <a:off x="-3382536" y="-1517163"/>
            <a:ext cx="5036265" cy="4113315"/>
            <a:chOff x="4780389" y="2513200"/>
            <a:chExt cx="5036265" cy="4113315"/>
          </a:xfrm>
        </p:grpSpPr>
        <p:grpSp>
          <p:nvGrpSpPr>
            <p:cNvPr id="58" name="Google Shape;58;p57"/>
            <p:cNvGrpSpPr/>
            <p:nvPr/>
          </p:nvGrpSpPr>
          <p:grpSpPr>
            <a:xfrm>
              <a:off x="4780389" y="2513200"/>
              <a:ext cx="5036265" cy="4113315"/>
              <a:chOff x="4673664" y="2214100"/>
              <a:chExt cx="5036265" cy="4113315"/>
            </a:xfrm>
          </p:grpSpPr>
          <p:sp>
            <p:nvSpPr>
              <p:cNvPr id="59" name="Google Shape;59;p57"/>
              <p:cNvSpPr/>
              <p:nvPr/>
            </p:nvSpPr>
            <p:spPr>
              <a:xfrm rot="157512">
                <a:off x="9047033" y="4559649"/>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0" name="Google Shape;60;p57"/>
              <p:cNvGrpSpPr/>
              <p:nvPr/>
            </p:nvGrpSpPr>
            <p:grpSpPr>
              <a:xfrm>
                <a:off x="4673664" y="2214100"/>
                <a:ext cx="5036265" cy="4113315"/>
                <a:chOff x="4673664" y="2214100"/>
                <a:chExt cx="5036265" cy="4113315"/>
              </a:xfrm>
            </p:grpSpPr>
            <p:grpSp>
              <p:nvGrpSpPr>
                <p:cNvPr id="61" name="Google Shape;61;p57"/>
                <p:cNvGrpSpPr/>
                <p:nvPr/>
              </p:nvGrpSpPr>
              <p:grpSpPr>
                <a:xfrm>
                  <a:off x="4673664" y="2214100"/>
                  <a:ext cx="5036265" cy="4113315"/>
                  <a:chOff x="3825164" y="427025"/>
                  <a:chExt cx="5036265" cy="4113315"/>
                </a:xfrm>
              </p:grpSpPr>
              <p:sp>
                <p:nvSpPr>
                  <p:cNvPr id="62" name="Google Shape;62;p57"/>
                  <p:cNvSpPr/>
                  <p:nvPr/>
                </p:nvSpPr>
                <p:spPr>
                  <a:xfrm rot="157512">
                    <a:off x="6915828" y="473247"/>
                    <a:ext cx="650167" cy="721089"/>
                  </a:xfrm>
                  <a:custGeom>
                    <a:rect b="b" l="l" r="r" t="t"/>
                    <a:pathLst>
                      <a:path extrusionOk="0" fill="none" h="28845" w="26008">
                        <a:moveTo>
                          <a:pt x="26008" y="20744"/>
                        </a:moveTo>
                        <a:lnTo>
                          <a:pt x="24980" y="6321"/>
                        </a:lnTo>
                        <a:lnTo>
                          <a:pt x="11976" y="1"/>
                        </a:lnTo>
                        <a:lnTo>
                          <a:pt x="0" y="8102"/>
                        </a:lnTo>
                        <a:lnTo>
                          <a:pt x="1028" y="22524"/>
                        </a:lnTo>
                        <a:lnTo>
                          <a:pt x="14032"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 name="Google Shape;63;p57"/>
                  <p:cNvSpPr/>
                  <p:nvPr/>
                </p:nvSpPr>
                <p:spPr>
                  <a:xfrm rot="157512">
                    <a:off x="7541687" y="457392"/>
                    <a:ext cx="650192" cy="721114"/>
                  </a:xfrm>
                  <a:custGeom>
                    <a:rect b="b" l="l" r="r" t="t"/>
                    <a:pathLst>
                      <a:path extrusionOk="0" fill="none" h="28846" w="26009">
                        <a:moveTo>
                          <a:pt x="26009" y="20743"/>
                        </a:moveTo>
                        <a:lnTo>
                          <a:pt x="24981" y="6321"/>
                        </a:lnTo>
                        <a:lnTo>
                          <a:pt x="11976" y="1"/>
                        </a:lnTo>
                        <a:lnTo>
                          <a:pt x="1" y="8102"/>
                        </a:lnTo>
                        <a:lnTo>
                          <a:pt x="1029" y="22525"/>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 name="Google Shape;64;p57"/>
                  <p:cNvSpPr/>
                  <p:nvPr/>
                </p:nvSpPr>
                <p:spPr>
                  <a:xfrm rot="157512">
                    <a:off x="8167572" y="441537"/>
                    <a:ext cx="650192" cy="721089"/>
                  </a:xfrm>
                  <a:custGeom>
                    <a:rect b="b" l="l" r="r" t="t"/>
                    <a:pathLst>
                      <a:path extrusionOk="0" fill="none" h="28845" w="26009">
                        <a:moveTo>
                          <a:pt x="26008" y="20743"/>
                        </a:moveTo>
                        <a:lnTo>
                          <a:pt x="24980" y="6321"/>
                        </a:lnTo>
                        <a:lnTo>
                          <a:pt x="11976" y="0"/>
                        </a:lnTo>
                        <a:lnTo>
                          <a:pt x="1" y="8102"/>
                        </a:lnTo>
                        <a:lnTo>
                          <a:pt x="1029"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 name="Google Shape;65;p57"/>
                  <p:cNvSpPr/>
                  <p:nvPr/>
                </p:nvSpPr>
                <p:spPr>
                  <a:xfrm rot="157512">
                    <a:off x="7242491" y="1007356"/>
                    <a:ext cx="650192" cy="721089"/>
                  </a:xfrm>
                  <a:custGeom>
                    <a:rect b="b" l="l" r="r" t="t"/>
                    <a:pathLst>
                      <a:path extrusionOk="0" fill="none" h="28845" w="26009">
                        <a:moveTo>
                          <a:pt x="26008" y="20743"/>
                        </a:moveTo>
                        <a:lnTo>
                          <a:pt x="24980" y="6321"/>
                        </a:lnTo>
                        <a:lnTo>
                          <a:pt x="11976" y="1"/>
                        </a:lnTo>
                        <a:lnTo>
                          <a:pt x="0" y="8102"/>
                        </a:lnTo>
                        <a:lnTo>
                          <a:pt x="1028" y="22525"/>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 name="Google Shape;66;p57"/>
                  <p:cNvSpPr/>
                  <p:nvPr/>
                </p:nvSpPr>
                <p:spPr>
                  <a:xfrm rot="157512">
                    <a:off x="7868375" y="991501"/>
                    <a:ext cx="650167" cy="721089"/>
                  </a:xfrm>
                  <a:custGeom>
                    <a:rect b="b" l="l" r="r" t="t"/>
                    <a:pathLst>
                      <a:path extrusionOk="0" fill="none" h="28845" w="26008">
                        <a:moveTo>
                          <a:pt x="26008" y="20743"/>
                        </a:moveTo>
                        <a:lnTo>
                          <a:pt x="24980" y="6321"/>
                        </a:lnTo>
                        <a:lnTo>
                          <a:pt x="11976" y="0"/>
                        </a:lnTo>
                        <a:lnTo>
                          <a:pt x="0" y="8102"/>
                        </a:lnTo>
                        <a:lnTo>
                          <a:pt x="1028" y="22524"/>
                        </a:lnTo>
                        <a:lnTo>
                          <a:pt x="14032"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 name="Google Shape;67;p57"/>
                  <p:cNvSpPr/>
                  <p:nvPr/>
                </p:nvSpPr>
                <p:spPr>
                  <a:xfrm rot="157512">
                    <a:off x="6943294" y="1557320"/>
                    <a:ext cx="650167" cy="721089"/>
                  </a:xfrm>
                  <a:custGeom>
                    <a:rect b="b" l="l" r="r" t="t"/>
                    <a:pathLst>
                      <a:path extrusionOk="0" fill="none" h="28845" w="26008">
                        <a:moveTo>
                          <a:pt x="26008" y="20743"/>
                        </a:moveTo>
                        <a:lnTo>
                          <a:pt x="24980" y="6320"/>
                        </a:lnTo>
                        <a:lnTo>
                          <a:pt x="11975" y="1"/>
                        </a:lnTo>
                        <a:lnTo>
                          <a:pt x="0" y="8102"/>
                        </a:lnTo>
                        <a:lnTo>
                          <a:pt x="1028" y="22524"/>
                        </a:lnTo>
                        <a:lnTo>
                          <a:pt x="14032"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 name="Google Shape;68;p57"/>
                  <p:cNvSpPr/>
                  <p:nvPr/>
                </p:nvSpPr>
                <p:spPr>
                  <a:xfrm rot="157512">
                    <a:off x="7569154" y="1541466"/>
                    <a:ext cx="650217" cy="721064"/>
                  </a:xfrm>
                  <a:custGeom>
                    <a:rect b="b" l="l" r="r" t="t"/>
                    <a:pathLst>
                      <a:path extrusionOk="0" fill="none" h="28844" w="26010">
                        <a:moveTo>
                          <a:pt x="26009" y="20743"/>
                        </a:moveTo>
                        <a:lnTo>
                          <a:pt x="24980" y="6321"/>
                        </a:lnTo>
                        <a:lnTo>
                          <a:pt x="11976" y="0"/>
                        </a:lnTo>
                        <a:lnTo>
                          <a:pt x="1" y="8101"/>
                        </a:lnTo>
                        <a:lnTo>
                          <a:pt x="1029" y="22524"/>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 name="Google Shape;69;p57"/>
                  <p:cNvSpPr/>
                  <p:nvPr/>
                </p:nvSpPr>
                <p:spPr>
                  <a:xfrm rot="157512">
                    <a:off x="8195039" y="1525586"/>
                    <a:ext cx="650217" cy="721114"/>
                  </a:xfrm>
                  <a:custGeom>
                    <a:rect b="b" l="l" r="r" t="t"/>
                    <a:pathLst>
                      <a:path extrusionOk="0" fill="none" h="28846" w="26010">
                        <a:moveTo>
                          <a:pt x="26009" y="20743"/>
                        </a:moveTo>
                        <a:lnTo>
                          <a:pt x="24980" y="6322"/>
                        </a:lnTo>
                        <a:lnTo>
                          <a:pt x="11976" y="1"/>
                        </a:lnTo>
                        <a:lnTo>
                          <a:pt x="0" y="8103"/>
                        </a:lnTo>
                        <a:lnTo>
                          <a:pt x="1029" y="22525"/>
                        </a:lnTo>
                        <a:lnTo>
                          <a:pt x="14033" y="28846"/>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 name="Google Shape;70;p57"/>
                  <p:cNvSpPr/>
                  <p:nvPr/>
                </p:nvSpPr>
                <p:spPr>
                  <a:xfrm rot="157512">
                    <a:off x="4140535" y="2170703"/>
                    <a:ext cx="650217" cy="721089"/>
                  </a:xfrm>
                  <a:custGeom>
                    <a:rect b="b" l="l" r="r" t="t"/>
                    <a:pathLst>
                      <a:path extrusionOk="0" fill="none" h="28845" w="26010">
                        <a:moveTo>
                          <a:pt x="26009" y="20743"/>
                        </a:moveTo>
                        <a:lnTo>
                          <a:pt x="24980" y="6321"/>
                        </a:lnTo>
                        <a:lnTo>
                          <a:pt x="11977" y="0"/>
                        </a:lnTo>
                        <a:lnTo>
                          <a:pt x="1" y="8102"/>
                        </a:lnTo>
                        <a:lnTo>
                          <a:pt x="1028"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 name="Google Shape;71;p57"/>
                  <p:cNvSpPr/>
                  <p:nvPr/>
                </p:nvSpPr>
                <p:spPr>
                  <a:xfrm rot="157512">
                    <a:off x="4766419" y="2154848"/>
                    <a:ext cx="650192" cy="721089"/>
                  </a:xfrm>
                  <a:custGeom>
                    <a:rect b="b" l="l" r="r" t="t"/>
                    <a:pathLst>
                      <a:path extrusionOk="0" fill="none" h="28845" w="26009">
                        <a:moveTo>
                          <a:pt x="26009" y="20743"/>
                        </a:moveTo>
                        <a:lnTo>
                          <a:pt x="24980" y="6321"/>
                        </a:lnTo>
                        <a:lnTo>
                          <a:pt x="11977" y="1"/>
                        </a:lnTo>
                        <a:lnTo>
                          <a:pt x="0" y="8102"/>
                        </a:lnTo>
                        <a:lnTo>
                          <a:pt x="1029" y="22524"/>
                        </a:lnTo>
                        <a:lnTo>
                          <a:pt x="14034"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 name="Google Shape;72;p57"/>
                  <p:cNvSpPr/>
                  <p:nvPr/>
                </p:nvSpPr>
                <p:spPr>
                  <a:xfrm rot="157512">
                    <a:off x="5392303" y="2138993"/>
                    <a:ext cx="650192" cy="721089"/>
                  </a:xfrm>
                  <a:custGeom>
                    <a:rect b="b" l="l" r="r" t="t"/>
                    <a:pathLst>
                      <a:path extrusionOk="0" fill="none" h="28845" w="26009">
                        <a:moveTo>
                          <a:pt x="26009" y="20743"/>
                        </a:moveTo>
                        <a:lnTo>
                          <a:pt x="24981" y="6321"/>
                        </a:lnTo>
                        <a:lnTo>
                          <a:pt x="11976" y="0"/>
                        </a:lnTo>
                        <a:lnTo>
                          <a:pt x="0" y="8102"/>
                        </a:lnTo>
                        <a:lnTo>
                          <a:pt x="1029" y="22524"/>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 name="Google Shape;73;p57"/>
                  <p:cNvSpPr/>
                  <p:nvPr/>
                </p:nvSpPr>
                <p:spPr>
                  <a:xfrm rot="157512">
                    <a:off x="6018188" y="2123139"/>
                    <a:ext cx="650192" cy="721089"/>
                  </a:xfrm>
                  <a:custGeom>
                    <a:rect b="b" l="l" r="r" t="t"/>
                    <a:pathLst>
                      <a:path extrusionOk="0" fill="none" h="28845" w="26009">
                        <a:moveTo>
                          <a:pt x="26008" y="20743"/>
                        </a:moveTo>
                        <a:lnTo>
                          <a:pt x="24981" y="6321"/>
                        </a:lnTo>
                        <a:lnTo>
                          <a:pt x="11976" y="0"/>
                        </a:lnTo>
                        <a:lnTo>
                          <a:pt x="1" y="8102"/>
                        </a:lnTo>
                        <a:lnTo>
                          <a:pt x="1029"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 name="Google Shape;74;p57"/>
                  <p:cNvSpPr/>
                  <p:nvPr/>
                </p:nvSpPr>
                <p:spPr>
                  <a:xfrm rot="157512">
                    <a:off x="6644073" y="2107259"/>
                    <a:ext cx="650192" cy="721114"/>
                  </a:xfrm>
                  <a:custGeom>
                    <a:rect b="b" l="l" r="r" t="t"/>
                    <a:pathLst>
                      <a:path extrusionOk="0" fill="none" h="28846" w="26009">
                        <a:moveTo>
                          <a:pt x="26008" y="20743"/>
                        </a:moveTo>
                        <a:lnTo>
                          <a:pt x="24980" y="6321"/>
                        </a:lnTo>
                        <a:lnTo>
                          <a:pt x="11976" y="1"/>
                        </a:lnTo>
                        <a:lnTo>
                          <a:pt x="1" y="8103"/>
                        </a:lnTo>
                        <a:lnTo>
                          <a:pt x="1028" y="22525"/>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 name="Google Shape;75;p57"/>
                  <p:cNvSpPr/>
                  <p:nvPr/>
                </p:nvSpPr>
                <p:spPr>
                  <a:xfrm rot="157512">
                    <a:off x="7269957" y="2091430"/>
                    <a:ext cx="650192" cy="721064"/>
                  </a:xfrm>
                  <a:custGeom>
                    <a:rect b="b" l="l" r="r" t="t"/>
                    <a:pathLst>
                      <a:path extrusionOk="0" fill="none" h="28844" w="26009">
                        <a:moveTo>
                          <a:pt x="26009" y="20743"/>
                        </a:moveTo>
                        <a:lnTo>
                          <a:pt x="24980" y="6320"/>
                        </a:lnTo>
                        <a:lnTo>
                          <a:pt x="11976" y="0"/>
                        </a:lnTo>
                        <a:lnTo>
                          <a:pt x="0" y="8101"/>
                        </a:lnTo>
                        <a:lnTo>
                          <a:pt x="1028" y="22523"/>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 name="Google Shape;76;p57"/>
                  <p:cNvSpPr/>
                  <p:nvPr/>
                </p:nvSpPr>
                <p:spPr>
                  <a:xfrm rot="157512">
                    <a:off x="7895842" y="2075550"/>
                    <a:ext cx="650192" cy="721089"/>
                  </a:xfrm>
                  <a:custGeom>
                    <a:rect b="b" l="l" r="r" t="t"/>
                    <a:pathLst>
                      <a:path extrusionOk="0" fill="none" h="28845" w="26009">
                        <a:moveTo>
                          <a:pt x="26009" y="20743"/>
                        </a:moveTo>
                        <a:lnTo>
                          <a:pt x="24980" y="6322"/>
                        </a:lnTo>
                        <a:lnTo>
                          <a:pt x="11976" y="1"/>
                        </a:lnTo>
                        <a:lnTo>
                          <a:pt x="0" y="8102"/>
                        </a:lnTo>
                        <a:lnTo>
                          <a:pt x="1029" y="22525"/>
                        </a:lnTo>
                        <a:lnTo>
                          <a:pt x="14032"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 name="Google Shape;77;p57"/>
                  <p:cNvSpPr/>
                  <p:nvPr/>
                </p:nvSpPr>
                <p:spPr>
                  <a:xfrm rot="157512">
                    <a:off x="3841337" y="2720667"/>
                    <a:ext cx="650192" cy="721114"/>
                  </a:xfrm>
                  <a:custGeom>
                    <a:rect b="b" l="l" r="r" t="t"/>
                    <a:pathLst>
                      <a:path extrusionOk="0" fill="none" h="28846" w="26009">
                        <a:moveTo>
                          <a:pt x="26009" y="20743"/>
                        </a:moveTo>
                        <a:lnTo>
                          <a:pt x="24980" y="6321"/>
                        </a:lnTo>
                        <a:lnTo>
                          <a:pt x="11975" y="0"/>
                        </a:lnTo>
                        <a:lnTo>
                          <a:pt x="0" y="8102"/>
                        </a:lnTo>
                        <a:lnTo>
                          <a:pt x="1029" y="22524"/>
                        </a:lnTo>
                        <a:lnTo>
                          <a:pt x="14032"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 name="Google Shape;78;p57"/>
                  <p:cNvSpPr/>
                  <p:nvPr/>
                </p:nvSpPr>
                <p:spPr>
                  <a:xfrm rot="157512">
                    <a:off x="4467198" y="2704787"/>
                    <a:ext cx="650217" cy="721114"/>
                  </a:xfrm>
                  <a:custGeom>
                    <a:rect b="b" l="l" r="r" t="t"/>
                    <a:pathLst>
                      <a:path extrusionOk="0" fill="none" h="28846" w="26010">
                        <a:moveTo>
                          <a:pt x="26010" y="20743"/>
                        </a:moveTo>
                        <a:lnTo>
                          <a:pt x="24982" y="6322"/>
                        </a:lnTo>
                        <a:lnTo>
                          <a:pt x="11977" y="1"/>
                        </a:lnTo>
                        <a:lnTo>
                          <a:pt x="1" y="8103"/>
                        </a:lnTo>
                        <a:lnTo>
                          <a:pt x="1030" y="22525"/>
                        </a:lnTo>
                        <a:lnTo>
                          <a:pt x="14033" y="28846"/>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 name="Google Shape;79;p57"/>
                  <p:cNvSpPr/>
                  <p:nvPr/>
                </p:nvSpPr>
                <p:spPr>
                  <a:xfrm rot="157512">
                    <a:off x="5093107" y="2688958"/>
                    <a:ext cx="650192" cy="721089"/>
                  </a:xfrm>
                  <a:custGeom>
                    <a:rect b="b" l="l" r="r" t="t"/>
                    <a:pathLst>
                      <a:path extrusionOk="0" fill="none" h="28845" w="26009">
                        <a:moveTo>
                          <a:pt x="26008" y="20743"/>
                        </a:moveTo>
                        <a:lnTo>
                          <a:pt x="24980" y="6320"/>
                        </a:lnTo>
                        <a:lnTo>
                          <a:pt x="11976" y="0"/>
                        </a:lnTo>
                        <a:lnTo>
                          <a:pt x="1" y="8102"/>
                        </a:lnTo>
                        <a:lnTo>
                          <a:pt x="1029" y="22523"/>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 name="Google Shape;80;p57"/>
                  <p:cNvSpPr/>
                  <p:nvPr/>
                </p:nvSpPr>
                <p:spPr>
                  <a:xfrm rot="157512">
                    <a:off x="5718992" y="2673103"/>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 name="Google Shape;81;p57"/>
                  <p:cNvSpPr/>
                  <p:nvPr/>
                </p:nvSpPr>
                <p:spPr>
                  <a:xfrm rot="157512">
                    <a:off x="6344876" y="2657223"/>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 name="Google Shape;82;p57"/>
                  <p:cNvSpPr/>
                  <p:nvPr/>
                </p:nvSpPr>
                <p:spPr>
                  <a:xfrm rot="157512">
                    <a:off x="6970736" y="2641369"/>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 name="Google Shape;83;p57"/>
                  <p:cNvSpPr/>
                  <p:nvPr/>
                </p:nvSpPr>
                <p:spPr>
                  <a:xfrm rot="157512">
                    <a:off x="4168001" y="3254751"/>
                    <a:ext cx="650217" cy="721114"/>
                  </a:xfrm>
                  <a:custGeom>
                    <a:rect b="b" l="l" r="r" t="t"/>
                    <a:pathLst>
                      <a:path extrusionOk="0" fill="none" h="28846" w="26010">
                        <a:moveTo>
                          <a:pt x="26009" y="20744"/>
                        </a:moveTo>
                        <a:lnTo>
                          <a:pt x="24980" y="6322"/>
                        </a:lnTo>
                        <a:lnTo>
                          <a:pt x="11977" y="1"/>
                        </a:lnTo>
                        <a:lnTo>
                          <a:pt x="0" y="8103"/>
                        </a:lnTo>
                        <a:lnTo>
                          <a:pt x="1029" y="22525"/>
                        </a:lnTo>
                        <a:lnTo>
                          <a:pt x="14034" y="28846"/>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 name="Google Shape;84;p57"/>
                  <p:cNvSpPr/>
                  <p:nvPr/>
                </p:nvSpPr>
                <p:spPr>
                  <a:xfrm rot="157512">
                    <a:off x="4793885" y="3238896"/>
                    <a:ext cx="650192" cy="721114"/>
                  </a:xfrm>
                  <a:custGeom>
                    <a:rect b="b" l="l" r="r" t="t"/>
                    <a:pathLst>
                      <a:path extrusionOk="0" fill="none" h="28846" w="26009">
                        <a:moveTo>
                          <a:pt x="26009" y="20743"/>
                        </a:moveTo>
                        <a:lnTo>
                          <a:pt x="24981" y="6321"/>
                        </a:lnTo>
                        <a:lnTo>
                          <a:pt x="11977" y="0"/>
                        </a:lnTo>
                        <a:lnTo>
                          <a:pt x="0" y="8103"/>
                        </a:lnTo>
                        <a:lnTo>
                          <a:pt x="1029" y="22525"/>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 name="Google Shape;85;p57"/>
                  <p:cNvSpPr/>
                  <p:nvPr/>
                </p:nvSpPr>
                <p:spPr>
                  <a:xfrm rot="157512">
                    <a:off x="5419770" y="3223067"/>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 name="Google Shape;86;p57"/>
                  <p:cNvSpPr/>
                  <p:nvPr/>
                </p:nvSpPr>
                <p:spPr>
                  <a:xfrm rot="157512">
                    <a:off x="6045654" y="3207187"/>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 name="Google Shape;87;p57"/>
                  <p:cNvSpPr/>
                  <p:nvPr/>
                </p:nvSpPr>
                <p:spPr>
                  <a:xfrm rot="157512">
                    <a:off x="3868779" y="3804714"/>
                    <a:ext cx="650217" cy="721114"/>
                  </a:xfrm>
                  <a:custGeom>
                    <a:rect b="b" l="l" r="r" t="t"/>
                    <a:pathLst>
                      <a:path extrusionOk="0" fill="none" h="28846" w="26010">
                        <a:moveTo>
                          <a:pt x="26010" y="20744"/>
                        </a:moveTo>
                        <a:lnTo>
                          <a:pt x="24982" y="6322"/>
                        </a:lnTo>
                        <a:lnTo>
                          <a:pt x="11977" y="1"/>
                        </a:lnTo>
                        <a:lnTo>
                          <a:pt x="1" y="8102"/>
                        </a:lnTo>
                        <a:lnTo>
                          <a:pt x="1030" y="22525"/>
                        </a:lnTo>
                        <a:lnTo>
                          <a:pt x="14034" y="28846"/>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 name="Google Shape;88;p57"/>
                  <p:cNvSpPr/>
                  <p:nvPr/>
                </p:nvSpPr>
                <p:spPr>
                  <a:xfrm rot="157512">
                    <a:off x="4494689" y="3788860"/>
                    <a:ext cx="650192" cy="721114"/>
                  </a:xfrm>
                  <a:custGeom>
                    <a:rect b="b" l="l" r="r" t="t"/>
                    <a:pathLst>
                      <a:path extrusionOk="0" fill="none" h="28846" w="26009">
                        <a:moveTo>
                          <a:pt x="26008" y="20743"/>
                        </a:moveTo>
                        <a:lnTo>
                          <a:pt x="24980" y="6321"/>
                        </a:lnTo>
                        <a:lnTo>
                          <a:pt x="11976" y="1"/>
                        </a:lnTo>
                        <a:lnTo>
                          <a:pt x="1" y="8103"/>
                        </a:lnTo>
                        <a:lnTo>
                          <a:pt x="1029" y="22525"/>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 name="Google Shape;89;p57"/>
                  <p:cNvSpPr/>
                  <p:nvPr/>
                </p:nvSpPr>
                <p:spPr>
                  <a:xfrm rot="157512">
                    <a:off x="5120574" y="3773006"/>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0" name="Google Shape;90;p57"/>
                <p:cNvSpPr/>
                <p:nvPr/>
              </p:nvSpPr>
              <p:spPr>
                <a:xfrm rot="157512">
                  <a:off x="6228998" y="4446717"/>
                  <a:ext cx="57072" cy="57047"/>
                </a:xfrm>
                <a:custGeom>
                  <a:rect b="b" l="l" r="r" t="t"/>
                  <a:pathLst>
                    <a:path extrusionOk="0" h="2282" w="2283">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 name="Google Shape;91;p57"/>
                <p:cNvSpPr/>
                <p:nvPr/>
              </p:nvSpPr>
              <p:spPr>
                <a:xfrm rot="157512">
                  <a:off x="9351770" y="4005108"/>
                  <a:ext cx="57047" cy="57072"/>
                </a:xfrm>
                <a:custGeom>
                  <a:rect b="b" l="l" r="r" t="t"/>
                  <a:pathLst>
                    <a:path extrusionOk="0" h="2283" w="2282">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 name="Google Shape;92;p57"/>
                <p:cNvSpPr/>
                <p:nvPr/>
              </p:nvSpPr>
              <p:spPr>
                <a:xfrm rot="157512">
                  <a:off x="8403706" y="3847890"/>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 name="Google Shape;93;p57"/>
                <p:cNvSpPr/>
                <p:nvPr/>
              </p:nvSpPr>
              <p:spPr>
                <a:xfrm rot="157512">
                  <a:off x="8124633" y="5115580"/>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 name="Google Shape;94;p57"/>
                <p:cNvSpPr/>
                <p:nvPr/>
              </p:nvSpPr>
              <p:spPr>
                <a:xfrm rot="157512">
                  <a:off x="6574005" y="5703526"/>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 name="Google Shape;95;p57"/>
                <p:cNvSpPr/>
                <p:nvPr/>
              </p:nvSpPr>
              <p:spPr>
                <a:xfrm rot="157512">
                  <a:off x="5957267" y="6080755"/>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 name="Google Shape;96;p57"/>
                <p:cNvSpPr/>
                <p:nvPr/>
              </p:nvSpPr>
              <p:spPr>
                <a:xfrm rot="157512">
                  <a:off x="5929801" y="4996682"/>
                  <a:ext cx="57072" cy="57047"/>
                </a:xfrm>
                <a:custGeom>
                  <a:rect b="b" l="l" r="r" t="t"/>
                  <a:pathLst>
                    <a:path extrusionOk="0" h="2282" w="2283">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 name="Google Shape;97;p57"/>
                <p:cNvSpPr/>
                <p:nvPr/>
              </p:nvSpPr>
              <p:spPr>
                <a:xfrm rot="157512">
                  <a:off x="9015730" y="3465389"/>
                  <a:ext cx="57047" cy="57072"/>
                </a:xfrm>
                <a:custGeom>
                  <a:rect b="b" l="l" r="r" t="t"/>
                  <a:pathLst>
                    <a:path extrusionOk="0" h="2283" w="2282">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98" name="Google Shape;98;p57"/>
            <p:cNvSpPr/>
            <p:nvPr/>
          </p:nvSpPr>
          <p:spPr>
            <a:xfrm rot="157512">
              <a:off x="8799542" y="3225845"/>
              <a:ext cx="57022" cy="57072"/>
            </a:xfrm>
            <a:custGeom>
              <a:rect b="b" l="l" r="r" t="t"/>
              <a:pathLst>
                <a:path extrusionOk="0" h="2283" w="2281">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 name="Google Shape;99;p57"/>
            <p:cNvSpPr/>
            <p:nvPr/>
          </p:nvSpPr>
          <p:spPr>
            <a:xfrm rot="157512">
              <a:off x="5710335" y="4761896"/>
              <a:ext cx="57072" cy="57072"/>
            </a:xfrm>
            <a:custGeom>
              <a:rect b="b" l="l" r="r" t="t"/>
              <a:pathLst>
                <a:path extrusionOk="0" h="2283" w="2283">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 name="Google Shape;100;p57"/>
            <p:cNvSpPr/>
            <p:nvPr/>
          </p:nvSpPr>
          <p:spPr>
            <a:xfrm rot="157512">
              <a:off x="7885492" y="4168682"/>
              <a:ext cx="57047" cy="57047"/>
            </a:xfrm>
            <a:custGeom>
              <a:rect b="b" l="l" r="r" t="t"/>
              <a:pathLst>
                <a:path extrusionOk="0" h="2282" w="2282">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540" name="Shape 540"/>
        <p:cNvGrpSpPr/>
        <p:nvPr/>
      </p:nvGrpSpPr>
      <p:grpSpPr>
        <a:xfrm>
          <a:off x="0" y="0"/>
          <a:ext cx="0" cy="0"/>
          <a:chOff x="0" y="0"/>
          <a:chExt cx="0" cy="0"/>
        </a:xfrm>
      </p:grpSpPr>
      <p:sp>
        <p:nvSpPr>
          <p:cNvPr id="541" name="Google Shape;541;p66"/>
          <p:cNvSpPr txBox="1"/>
          <p:nvPr>
            <p:ph type="title"/>
          </p:nvPr>
        </p:nvSpPr>
        <p:spPr>
          <a:xfrm>
            <a:off x="720000" y="539500"/>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200"/>
              <a:buNone/>
              <a:defRPr/>
            </a:lvl1pPr>
            <a:lvl2pPr lvl="1" algn="l">
              <a:lnSpc>
                <a:spcPct val="100000"/>
              </a:lnSpc>
              <a:spcBef>
                <a:spcPts val="0"/>
              </a:spcBef>
              <a:spcAft>
                <a:spcPts val="0"/>
              </a:spcAft>
              <a:buSzPts val="3200"/>
              <a:buNone/>
              <a:defRPr/>
            </a:lvl2pPr>
            <a:lvl3pPr lvl="2" algn="l">
              <a:lnSpc>
                <a:spcPct val="100000"/>
              </a:lnSpc>
              <a:spcBef>
                <a:spcPts val="0"/>
              </a:spcBef>
              <a:spcAft>
                <a:spcPts val="0"/>
              </a:spcAft>
              <a:buSzPts val="3200"/>
              <a:buNone/>
              <a:defRPr/>
            </a:lvl3pPr>
            <a:lvl4pPr lvl="3" algn="l">
              <a:lnSpc>
                <a:spcPct val="100000"/>
              </a:lnSpc>
              <a:spcBef>
                <a:spcPts val="0"/>
              </a:spcBef>
              <a:spcAft>
                <a:spcPts val="0"/>
              </a:spcAft>
              <a:buSzPts val="3200"/>
              <a:buNone/>
              <a:defRPr/>
            </a:lvl4pPr>
            <a:lvl5pPr lvl="4" algn="l">
              <a:lnSpc>
                <a:spcPct val="100000"/>
              </a:lnSpc>
              <a:spcBef>
                <a:spcPts val="0"/>
              </a:spcBef>
              <a:spcAft>
                <a:spcPts val="0"/>
              </a:spcAft>
              <a:buSzPts val="3200"/>
              <a:buNone/>
              <a:defRPr/>
            </a:lvl5pPr>
            <a:lvl6pPr lvl="5" algn="l">
              <a:lnSpc>
                <a:spcPct val="100000"/>
              </a:lnSpc>
              <a:spcBef>
                <a:spcPts val="0"/>
              </a:spcBef>
              <a:spcAft>
                <a:spcPts val="0"/>
              </a:spcAft>
              <a:buSzPts val="3200"/>
              <a:buNone/>
              <a:defRPr/>
            </a:lvl6pPr>
            <a:lvl7pPr lvl="6" algn="l">
              <a:lnSpc>
                <a:spcPct val="100000"/>
              </a:lnSpc>
              <a:spcBef>
                <a:spcPts val="0"/>
              </a:spcBef>
              <a:spcAft>
                <a:spcPts val="0"/>
              </a:spcAft>
              <a:buSzPts val="3200"/>
              <a:buNone/>
              <a:defRPr/>
            </a:lvl7pPr>
            <a:lvl8pPr lvl="7" algn="l">
              <a:lnSpc>
                <a:spcPct val="100000"/>
              </a:lnSpc>
              <a:spcBef>
                <a:spcPts val="0"/>
              </a:spcBef>
              <a:spcAft>
                <a:spcPts val="0"/>
              </a:spcAft>
              <a:buSzPts val="3200"/>
              <a:buNone/>
              <a:defRPr/>
            </a:lvl8pPr>
            <a:lvl9pPr lvl="8" algn="l">
              <a:lnSpc>
                <a:spcPct val="100000"/>
              </a:lnSpc>
              <a:spcBef>
                <a:spcPts val="0"/>
              </a:spcBef>
              <a:spcAft>
                <a:spcPts val="0"/>
              </a:spcAft>
              <a:buSzPts val="3200"/>
              <a:buNone/>
              <a:defRPr/>
            </a:lvl9pPr>
          </a:lstStyle>
          <a:p/>
        </p:txBody>
      </p:sp>
      <p:sp>
        <p:nvSpPr>
          <p:cNvPr id="542" name="Google Shape;542;p66"/>
          <p:cNvSpPr txBox="1"/>
          <p:nvPr>
            <p:ph idx="1" type="subTitle"/>
          </p:nvPr>
        </p:nvSpPr>
        <p:spPr>
          <a:xfrm>
            <a:off x="1755325" y="2204775"/>
            <a:ext cx="2595000" cy="484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543" name="Google Shape;543;p66"/>
          <p:cNvSpPr txBox="1"/>
          <p:nvPr>
            <p:ph idx="2" type="subTitle"/>
          </p:nvPr>
        </p:nvSpPr>
        <p:spPr>
          <a:xfrm>
            <a:off x="4793684" y="2204775"/>
            <a:ext cx="2595000" cy="484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544" name="Google Shape;544;p66"/>
          <p:cNvSpPr txBox="1"/>
          <p:nvPr>
            <p:ph idx="3" type="subTitle"/>
          </p:nvPr>
        </p:nvSpPr>
        <p:spPr>
          <a:xfrm>
            <a:off x="1755325" y="3638175"/>
            <a:ext cx="2595000" cy="484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545" name="Google Shape;545;p66"/>
          <p:cNvSpPr txBox="1"/>
          <p:nvPr>
            <p:ph idx="4" type="subTitle"/>
          </p:nvPr>
        </p:nvSpPr>
        <p:spPr>
          <a:xfrm>
            <a:off x="4793684" y="3638175"/>
            <a:ext cx="2595000" cy="484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546" name="Google Shape;546;p66"/>
          <p:cNvSpPr txBox="1"/>
          <p:nvPr>
            <p:ph idx="5" type="subTitle"/>
          </p:nvPr>
        </p:nvSpPr>
        <p:spPr>
          <a:xfrm>
            <a:off x="1755325" y="1747575"/>
            <a:ext cx="2595000" cy="4572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547" name="Google Shape;547;p66"/>
          <p:cNvSpPr txBox="1"/>
          <p:nvPr>
            <p:ph idx="6" type="subTitle"/>
          </p:nvPr>
        </p:nvSpPr>
        <p:spPr>
          <a:xfrm>
            <a:off x="1755325" y="3180975"/>
            <a:ext cx="2595000" cy="4572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548" name="Google Shape;548;p66"/>
          <p:cNvSpPr txBox="1"/>
          <p:nvPr>
            <p:ph idx="7" type="subTitle"/>
          </p:nvPr>
        </p:nvSpPr>
        <p:spPr>
          <a:xfrm>
            <a:off x="4793680" y="1747575"/>
            <a:ext cx="2595000" cy="4572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549" name="Google Shape;549;p66"/>
          <p:cNvSpPr txBox="1"/>
          <p:nvPr>
            <p:ph idx="8" type="subTitle"/>
          </p:nvPr>
        </p:nvSpPr>
        <p:spPr>
          <a:xfrm>
            <a:off x="4793680" y="3180975"/>
            <a:ext cx="2595000" cy="4572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grpSp>
        <p:nvGrpSpPr>
          <p:cNvPr id="550" name="Google Shape;550;p66"/>
          <p:cNvGrpSpPr/>
          <p:nvPr/>
        </p:nvGrpSpPr>
        <p:grpSpPr>
          <a:xfrm flipH="1">
            <a:off x="-884258" y="-507956"/>
            <a:ext cx="2532725" cy="1881750"/>
            <a:chOff x="7221517" y="-507956"/>
            <a:chExt cx="2532725" cy="1881750"/>
          </a:xfrm>
        </p:grpSpPr>
        <p:sp>
          <p:nvSpPr>
            <p:cNvPr id="551" name="Google Shape;551;p66"/>
            <p:cNvSpPr/>
            <p:nvPr/>
          </p:nvSpPr>
          <p:spPr>
            <a:xfrm flipH="1" rot="-157512">
              <a:off x="8467712" y="47987"/>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2" name="Google Shape;552;p66"/>
            <p:cNvSpPr/>
            <p:nvPr/>
          </p:nvSpPr>
          <p:spPr>
            <a:xfrm flipH="1" rot="-157512">
              <a:off x="8489459" y="-461709"/>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3" name="Google Shape;553;p66"/>
            <p:cNvSpPr/>
            <p:nvPr/>
          </p:nvSpPr>
          <p:spPr>
            <a:xfrm flipH="1" rot="-157512">
              <a:off x="7863600" y="-477589"/>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4" name="Google Shape;554;p66"/>
            <p:cNvSpPr/>
            <p:nvPr/>
          </p:nvSpPr>
          <p:spPr>
            <a:xfrm flipH="1" rot="-157512">
              <a:off x="7237690" y="-493444"/>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5" name="Google Shape;555;p66"/>
            <p:cNvSpPr/>
            <p:nvPr/>
          </p:nvSpPr>
          <p:spPr>
            <a:xfrm flipH="1" rot="-157512">
              <a:off x="8788681" y="88254"/>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6" name="Google Shape;556;p66"/>
            <p:cNvSpPr/>
            <p:nvPr/>
          </p:nvSpPr>
          <p:spPr>
            <a:xfrm flipH="1" rot="-157512">
              <a:off x="8162796" y="72374"/>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7" name="Google Shape;557;p66"/>
            <p:cNvSpPr/>
            <p:nvPr/>
          </p:nvSpPr>
          <p:spPr>
            <a:xfrm flipH="1" rot="-157512">
              <a:off x="9087877" y="638193"/>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8" name="Google Shape;558;p66"/>
            <p:cNvSpPr/>
            <p:nvPr/>
          </p:nvSpPr>
          <p:spPr>
            <a:xfrm flipH="1" rot="-157512">
              <a:off x="7525463" y="193693"/>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9" name="Google Shape;559;p66"/>
            <p:cNvSpPr/>
            <p:nvPr/>
          </p:nvSpPr>
          <p:spPr>
            <a:xfrm flipH="1" rot="-157512">
              <a:off x="9076066" y="78163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0" name="Google Shape;560;p66"/>
            <p:cNvSpPr/>
            <p:nvPr/>
          </p:nvSpPr>
          <p:spPr>
            <a:xfrm flipH="1" rot="-157512">
              <a:off x="9692804" y="1158867"/>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61" name="Google Shape;561;p66"/>
          <p:cNvGrpSpPr/>
          <p:nvPr/>
        </p:nvGrpSpPr>
        <p:grpSpPr>
          <a:xfrm flipH="1">
            <a:off x="7421542" y="4092619"/>
            <a:ext cx="2532725" cy="1881750"/>
            <a:chOff x="7221517" y="-507956"/>
            <a:chExt cx="2532725" cy="1881750"/>
          </a:xfrm>
        </p:grpSpPr>
        <p:sp>
          <p:nvSpPr>
            <p:cNvPr id="562" name="Google Shape;562;p66"/>
            <p:cNvSpPr/>
            <p:nvPr/>
          </p:nvSpPr>
          <p:spPr>
            <a:xfrm flipH="1" rot="-157512">
              <a:off x="8467712" y="47987"/>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3" name="Google Shape;563;p66"/>
            <p:cNvSpPr/>
            <p:nvPr/>
          </p:nvSpPr>
          <p:spPr>
            <a:xfrm flipH="1" rot="-157512">
              <a:off x="8489459" y="-461709"/>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4" name="Google Shape;564;p66"/>
            <p:cNvSpPr/>
            <p:nvPr/>
          </p:nvSpPr>
          <p:spPr>
            <a:xfrm flipH="1" rot="-157512">
              <a:off x="7863600" y="-477589"/>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5" name="Google Shape;565;p66"/>
            <p:cNvSpPr/>
            <p:nvPr/>
          </p:nvSpPr>
          <p:spPr>
            <a:xfrm flipH="1" rot="-157512">
              <a:off x="7237690" y="-493444"/>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6" name="Google Shape;566;p66"/>
            <p:cNvSpPr/>
            <p:nvPr/>
          </p:nvSpPr>
          <p:spPr>
            <a:xfrm flipH="1" rot="-157512">
              <a:off x="8788681" y="88254"/>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7" name="Google Shape;567;p66"/>
            <p:cNvSpPr/>
            <p:nvPr/>
          </p:nvSpPr>
          <p:spPr>
            <a:xfrm flipH="1" rot="-157512">
              <a:off x="8162796" y="72374"/>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8" name="Google Shape;568;p66"/>
            <p:cNvSpPr/>
            <p:nvPr/>
          </p:nvSpPr>
          <p:spPr>
            <a:xfrm flipH="1" rot="-157512">
              <a:off x="9087877" y="638193"/>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9" name="Google Shape;569;p66"/>
            <p:cNvSpPr/>
            <p:nvPr/>
          </p:nvSpPr>
          <p:spPr>
            <a:xfrm flipH="1" rot="-157512">
              <a:off x="7525463" y="193693"/>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0" name="Google Shape;570;p66"/>
            <p:cNvSpPr/>
            <p:nvPr/>
          </p:nvSpPr>
          <p:spPr>
            <a:xfrm flipH="1" rot="-157512">
              <a:off x="9076066" y="78163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1" name="Google Shape;571;p66"/>
            <p:cNvSpPr/>
            <p:nvPr/>
          </p:nvSpPr>
          <p:spPr>
            <a:xfrm flipH="1" rot="-157512">
              <a:off x="9692804" y="1158867"/>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72" name="Google Shape;572;p66"/>
          <p:cNvSpPr txBox="1"/>
          <p:nvPr>
            <p:ph idx="12" type="sldNum"/>
          </p:nvPr>
        </p:nvSpPr>
        <p:spPr>
          <a:xfrm>
            <a:off x="8121325" y="4749850"/>
            <a:ext cx="548400" cy="3348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0">
    <p:spTree>
      <p:nvGrpSpPr>
        <p:cNvPr id="573" name="Shape 573"/>
        <p:cNvGrpSpPr/>
        <p:nvPr/>
      </p:nvGrpSpPr>
      <p:grpSpPr>
        <a:xfrm>
          <a:off x="0" y="0"/>
          <a:ext cx="0" cy="0"/>
          <a:chOff x="0" y="0"/>
          <a:chExt cx="0" cy="0"/>
        </a:xfrm>
      </p:grpSpPr>
      <p:sp>
        <p:nvSpPr>
          <p:cNvPr id="574" name="Google Shape;574;p67"/>
          <p:cNvSpPr txBox="1"/>
          <p:nvPr>
            <p:ph type="title"/>
          </p:nvPr>
        </p:nvSpPr>
        <p:spPr>
          <a:xfrm>
            <a:off x="713225" y="539500"/>
            <a:ext cx="77175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200"/>
              <a:buNone/>
              <a:defRPr/>
            </a:lvl1pPr>
            <a:lvl2pPr lvl="1" algn="l">
              <a:lnSpc>
                <a:spcPct val="100000"/>
              </a:lnSpc>
              <a:spcBef>
                <a:spcPts val="0"/>
              </a:spcBef>
              <a:spcAft>
                <a:spcPts val="0"/>
              </a:spcAft>
              <a:buSzPts val="3200"/>
              <a:buNone/>
              <a:defRPr>
                <a:latin typeface="Montserrat"/>
                <a:ea typeface="Montserrat"/>
                <a:cs typeface="Montserrat"/>
                <a:sym typeface="Montserrat"/>
              </a:defRPr>
            </a:lvl2pPr>
            <a:lvl3pPr lvl="2" algn="l">
              <a:lnSpc>
                <a:spcPct val="100000"/>
              </a:lnSpc>
              <a:spcBef>
                <a:spcPts val="0"/>
              </a:spcBef>
              <a:spcAft>
                <a:spcPts val="0"/>
              </a:spcAft>
              <a:buSzPts val="3200"/>
              <a:buNone/>
              <a:defRPr>
                <a:latin typeface="Montserrat"/>
                <a:ea typeface="Montserrat"/>
                <a:cs typeface="Montserrat"/>
                <a:sym typeface="Montserrat"/>
              </a:defRPr>
            </a:lvl3pPr>
            <a:lvl4pPr lvl="3" algn="l">
              <a:lnSpc>
                <a:spcPct val="100000"/>
              </a:lnSpc>
              <a:spcBef>
                <a:spcPts val="0"/>
              </a:spcBef>
              <a:spcAft>
                <a:spcPts val="0"/>
              </a:spcAft>
              <a:buSzPts val="3200"/>
              <a:buNone/>
              <a:defRPr>
                <a:latin typeface="Montserrat"/>
                <a:ea typeface="Montserrat"/>
                <a:cs typeface="Montserrat"/>
                <a:sym typeface="Montserrat"/>
              </a:defRPr>
            </a:lvl4pPr>
            <a:lvl5pPr lvl="4" algn="l">
              <a:lnSpc>
                <a:spcPct val="100000"/>
              </a:lnSpc>
              <a:spcBef>
                <a:spcPts val="0"/>
              </a:spcBef>
              <a:spcAft>
                <a:spcPts val="0"/>
              </a:spcAft>
              <a:buSzPts val="3200"/>
              <a:buNone/>
              <a:defRPr>
                <a:latin typeface="Montserrat"/>
                <a:ea typeface="Montserrat"/>
                <a:cs typeface="Montserrat"/>
                <a:sym typeface="Montserrat"/>
              </a:defRPr>
            </a:lvl5pPr>
            <a:lvl6pPr lvl="5" algn="l">
              <a:lnSpc>
                <a:spcPct val="100000"/>
              </a:lnSpc>
              <a:spcBef>
                <a:spcPts val="0"/>
              </a:spcBef>
              <a:spcAft>
                <a:spcPts val="0"/>
              </a:spcAft>
              <a:buSzPts val="3200"/>
              <a:buNone/>
              <a:defRPr>
                <a:latin typeface="Montserrat"/>
                <a:ea typeface="Montserrat"/>
                <a:cs typeface="Montserrat"/>
                <a:sym typeface="Montserrat"/>
              </a:defRPr>
            </a:lvl6pPr>
            <a:lvl7pPr lvl="6" algn="l">
              <a:lnSpc>
                <a:spcPct val="100000"/>
              </a:lnSpc>
              <a:spcBef>
                <a:spcPts val="0"/>
              </a:spcBef>
              <a:spcAft>
                <a:spcPts val="0"/>
              </a:spcAft>
              <a:buSzPts val="3200"/>
              <a:buNone/>
              <a:defRPr>
                <a:latin typeface="Montserrat"/>
                <a:ea typeface="Montserrat"/>
                <a:cs typeface="Montserrat"/>
                <a:sym typeface="Montserrat"/>
              </a:defRPr>
            </a:lvl7pPr>
            <a:lvl8pPr lvl="7" algn="l">
              <a:lnSpc>
                <a:spcPct val="100000"/>
              </a:lnSpc>
              <a:spcBef>
                <a:spcPts val="0"/>
              </a:spcBef>
              <a:spcAft>
                <a:spcPts val="0"/>
              </a:spcAft>
              <a:buSzPts val="3200"/>
              <a:buNone/>
              <a:defRPr>
                <a:latin typeface="Montserrat"/>
                <a:ea typeface="Montserrat"/>
                <a:cs typeface="Montserrat"/>
                <a:sym typeface="Montserrat"/>
              </a:defRPr>
            </a:lvl8pPr>
            <a:lvl9pPr lvl="8" algn="l">
              <a:lnSpc>
                <a:spcPct val="100000"/>
              </a:lnSpc>
              <a:spcBef>
                <a:spcPts val="0"/>
              </a:spcBef>
              <a:spcAft>
                <a:spcPts val="0"/>
              </a:spcAft>
              <a:buSzPts val="3200"/>
              <a:buNone/>
              <a:defRPr>
                <a:latin typeface="Montserrat"/>
                <a:ea typeface="Montserrat"/>
                <a:cs typeface="Montserrat"/>
                <a:sym typeface="Montserrat"/>
              </a:defRPr>
            </a:lvl9pPr>
          </a:lstStyle>
          <a:p/>
        </p:txBody>
      </p:sp>
      <p:grpSp>
        <p:nvGrpSpPr>
          <p:cNvPr id="575" name="Google Shape;575;p67"/>
          <p:cNvGrpSpPr/>
          <p:nvPr/>
        </p:nvGrpSpPr>
        <p:grpSpPr>
          <a:xfrm>
            <a:off x="7488217" y="-507956"/>
            <a:ext cx="2532725" cy="1881750"/>
            <a:chOff x="7221517" y="-507956"/>
            <a:chExt cx="2532725" cy="1881750"/>
          </a:xfrm>
        </p:grpSpPr>
        <p:sp>
          <p:nvSpPr>
            <p:cNvPr id="576" name="Google Shape;576;p67"/>
            <p:cNvSpPr/>
            <p:nvPr/>
          </p:nvSpPr>
          <p:spPr>
            <a:xfrm flipH="1" rot="-157512">
              <a:off x="8467712" y="47987"/>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7" name="Google Shape;577;p67"/>
            <p:cNvSpPr/>
            <p:nvPr/>
          </p:nvSpPr>
          <p:spPr>
            <a:xfrm flipH="1" rot="-157512">
              <a:off x="8489459" y="-461709"/>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8" name="Google Shape;578;p67"/>
            <p:cNvSpPr/>
            <p:nvPr/>
          </p:nvSpPr>
          <p:spPr>
            <a:xfrm flipH="1" rot="-157512">
              <a:off x="7863600" y="-477589"/>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9" name="Google Shape;579;p67"/>
            <p:cNvSpPr/>
            <p:nvPr/>
          </p:nvSpPr>
          <p:spPr>
            <a:xfrm flipH="1" rot="-157512">
              <a:off x="7237690" y="-493444"/>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0" name="Google Shape;580;p67"/>
            <p:cNvSpPr/>
            <p:nvPr/>
          </p:nvSpPr>
          <p:spPr>
            <a:xfrm flipH="1" rot="-157512">
              <a:off x="8788681" y="88254"/>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1" name="Google Shape;581;p67"/>
            <p:cNvSpPr/>
            <p:nvPr/>
          </p:nvSpPr>
          <p:spPr>
            <a:xfrm flipH="1" rot="-157512">
              <a:off x="8162796" y="72374"/>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2" name="Google Shape;582;p67"/>
            <p:cNvSpPr/>
            <p:nvPr/>
          </p:nvSpPr>
          <p:spPr>
            <a:xfrm flipH="1" rot="-157512">
              <a:off x="9087877" y="638193"/>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3" name="Google Shape;583;p67"/>
            <p:cNvSpPr/>
            <p:nvPr/>
          </p:nvSpPr>
          <p:spPr>
            <a:xfrm flipH="1" rot="-157512">
              <a:off x="7525463" y="193693"/>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4" name="Google Shape;584;p67"/>
            <p:cNvSpPr/>
            <p:nvPr/>
          </p:nvSpPr>
          <p:spPr>
            <a:xfrm flipH="1" rot="-157512">
              <a:off x="9076066" y="78163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5" name="Google Shape;585;p67"/>
            <p:cNvSpPr/>
            <p:nvPr/>
          </p:nvSpPr>
          <p:spPr>
            <a:xfrm flipH="1" rot="-157512">
              <a:off x="9692804" y="1158867"/>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86" name="Google Shape;586;p67"/>
          <p:cNvSpPr txBox="1"/>
          <p:nvPr>
            <p:ph idx="12" type="sldNum"/>
          </p:nvPr>
        </p:nvSpPr>
        <p:spPr>
          <a:xfrm>
            <a:off x="8121325" y="4749850"/>
            <a:ext cx="548400" cy="3348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87" name="Shape 587"/>
        <p:cNvGrpSpPr/>
        <p:nvPr/>
      </p:nvGrpSpPr>
      <p:grpSpPr>
        <a:xfrm>
          <a:off x="0" y="0"/>
          <a:ext cx="0" cy="0"/>
          <a:chOff x="0" y="0"/>
          <a:chExt cx="0" cy="0"/>
        </a:xfrm>
      </p:grpSpPr>
      <p:sp>
        <p:nvSpPr>
          <p:cNvPr id="588" name="Google Shape;588;p68"/>
          <p:cNvSpPr txBox="1"/>
          <p:nvPr>
            <p:ph hasCustomPrompt="1" type="title"/>
          </p:nvPr>
        </p:nvSpPr>
        <p:spPr>
          <a:xfrm>
            <a:off x="1284000" y="1707525"/>
            <a:ext cx="6576000" cy="1551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9600"/>
              <a:buNone/>
              <a:defRPr sz="8200"/>
            </a:lvl1pPr>
            <a:lvl2pPr lvl="1" algn="ctr">
              <a:lnSpc>
                <a:spcPct val="100000"/>
              </a:lnSpc>
              <a:spcBef>
                <a:spcPts val="0"/>
              </a:spcBef>
              <a:spcAft>
                <a:spcPts val="0"/>
              </a:spcAft>
              <a:buSzPts val="9600"/>
              <a:buNone/>
              <a:defRPr sz="9600"/>
            </a:lvl2pPr>
            <a:lvl3pPr lvl="2" algn="ctr">
              <a:lnSpc>
                <a:spcPct val="100000"/>
              </a:lnSpc>
              <a:spcBef>
                <a:spcPts val="0"/>
              </a:spcBef>
              <a:spcAft>
                <a:spcPts val="0"/>
              </a:spcAft>
              <a:buSzPts val="9600"/>
              <a:buNone/>
              <a:defRPr sz="9600"/>
            </a:lvl3pPr>
            <a:lvl4pPr lvl="3" algn="ctr">
              <a:lnSpc>
                <a:spcPct val="100000"/>
              </a:lnSpc>
              <a:spcBef>
                <a:spcPts val="0"/>
              </a:spcBef>
              <a:spcAft>
                <a:spcPts val="0"/>
              </a:spcAft>
              <a:buSzPts val="9600"/>
              <a:buNone/>
              <a:defRPr sz="9600"/>
            </a:lvl4pPr>
            <a:lvl5pPr lvl="4" algn="ctr">
              <a:lnSpc>
                <a:spcPct val="100000"/>
              </a:lnSpc>
              <a:spcBef>
                <a:spcPts val="0"/>
              </a:spcBef>
              <a:spcAft>
                <a:spcPts val="0"/>
              </a:spcAft>
              <a:buSzPts val="9600"/>
              <a:buNone/>
              <a:defRPr sz="9600"/>
            </a:lvl5pPr>
            <a:lvl6pPr lvl="5" algn="ctr">
              <a:lnSpc>
                <a:spcPct val="100000"/>
              </a:lnSpc>
              <a:spcBef>
                <a:spcPts val="0"/>
              </a:spcBef>
              <a:spcAft>
                <a:spcPts val="0"/>
              </a:spcAft>
              <a:buSzPts val="9600"/>
              <a:buNone/>
              <a:defRPr sz="9600"/>
            </a:lvl6pPr>
            <a:lvl7pPr lvl="6" algn="ctr">
              <a:lnSpc>
                <a:spcPct val="100000"/>
              </a:lnSpc>
              <a:spcBef>
                <a:spcPts val="0"/>
              </a:spcBef>
              <a:spcAft>
                <a:spcPts val="0"/>
              </a:spcAft>
              <a:buSzPts val="9600"/>
              <a:buNone/>
              <a:defRPr sz="9600"/>
            </a:lvl7pPr>
            <a:lvl8pPr lvl="7" algn="ctr">
              <a:lnSpc>
                <a:spcPct val="100000"/>
              </a:lnSpc>
              <a:spcBef>
                <a:spcPts val="0"/>
              </a:spcBef>
              <a:spcAft>
                <a:spcPts val="0"/>
              </a:spcAft>
              <a:buSzPts val="9600"/>
              <a:buNone/>
              <a:defRPr sz="9600"/>
            </a:lvl8pPr>
            <a:lvl9pPr lvl="8" algn="ctr">
              <a:lnSpc>
                <a:spcPct val="100000"/>
              </a:lnSpc>
              <a:spcBef>
                <a:spcPts val="0"/>
              </a:spcBef>
              <a:spcAft>
                <a:spcPts val="0"/>
              </a:spcAft>
              <a:buSzPts val="9600"/>
              <a:buNone/>
              <a:defRPr sz="9600"/>
            </a:lvl9pPr>
          </a:lstStyle>
          <a:p>
            <a:r>
              <a:t>xx%</a:t>
            </a:r>
          </a:p>
        </p:txBody>
      </p:sp>
      <p:sp>
        <p:nvSpPr>
          <p:cNvPr id="589" name="Google Shape;589;p68"/>
          <p:cNvSpPr txBox="1"/>
          <p:nvPr>
            <p:ph idx="1" type="subTitle"/>
          </p:nvPr>
        </p:nvSpPr>
        <p:spPr>
          <a:xfrm>
            <a:off x="1284000" y="3259075"/>
            <a:ext cx="6576000" cy="365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sz="15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grpSp>
        <p:nvGrpSpPr>
          <p:cNvPr id="590" name="Google Shape;590;p68"/>
          <p:cNvGrpSpPr/>
          <p:nvPr/>
        </p:nvGrpSpPr>
        <p:grpSpPr>
          <a:xfrm rot="10800000">
            <a:off x="4305914" y="3662227"/>
            <a:ext cx="5036265" cy="4113315"/>
            <a:chOff x="4780389" y="2513200"/>
            <a:chExt cx="5036265" cy="4113315"/>
          </a:xfrm>
        </p:grpSpPr>
        <p:grpSp>
          <p:nvGrpSpPr>
            <p:cNvPr id="591" name="Google Shape;591;p68"/>
            <p:cNvGrpSpPr/>
            <p:nvPr/>
          </p:nvGrpSpPr>
          <p:grpSpPr>
            <a:xfrm>
              <a:off x="4780389" y="2513200"/>
              <a:ext cx="5036265" cy="4113315"/>
              <a:chOff x="4673664" y="2214100"/>
              <a:chExt cx="5036265" cy="4113315"/>
            </a:xfrm>
          </p:grpSpPr>
          <p:sp>
            <p:nvSpPr>
              <p:cNvPr id="592" name="Google Shape;592;p68"/>
              <p:cNvSpPr/>
              <p:nvPr/>
            </p:nvSpPr>
            <p:spPr>
              <a:xfrm rot="157512">
                <a:off x="9047033" y="4559649"/>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93" name="Google Shape;593;p68"/>
              <p:cNvGrpSpPr/>
              <p:nvPr/>
            </p:nvGrpSpPr>
            <p:grpSpPr>
              <a:xfrm>
                <a:off x="4673664" y="2214100"/>
                <a:ext cx="5036265" cy="4113315"/>
                <a:chOff x="4673664" y="2214100"/>
                <a:chExt cx="5036265" cy="4113315"/>
              </a:xfrm>
            </p:grpSpPr>
            <p:grpSp>
              <p:nvGrpSpPr>
                <p:cNvPr id="594" name="Google Shape;594;p68"/>
                <p:cNvGrpSpPr/>
                <p:nvPr/>
              </p:nvGrpSpPr>
              <p:grpSpPr>
                <a:xfrm>
                  <a:off x="4673664" y="2214100"/>
                  <a:ext cx="5036265" cy="4113315"/>
                  <a:chOff x="3825164" y="427025"/>
                  <a:chExt cx="5036265" cy="4113315"/>
                </a:xfrm>
              </p:grpSpPr>
              <p:sp>
                <p:nvSpPr>
                  <p:cNvPr id="595" name="Google Shape;595;p68"/>
                  <p:cNvSpPr/>
                  <p:nvPr/>
                </p:nvSpPr>
                <p:spPr>
                  <a:xfrm rot="157512">
                    <a:off x="6915828" y="473247"/>
                    <a:ext cx="650167" cy="721089"/>
                  </a:xfrm>
                  <a:custGeom>
                    <a:rect b="b" l="l" r="r" t="t"/>
                    <a:pathLst>
                      <a:path extrusionOk="0" fill="none" h="28845" w="26008">
                        <a:moveTo>
                          <a:pt x="26008" y="20744"/>
                        </a:moveTo>
                        <a:lnTo>
                          <a:pt x="24980" y="6321"/>
                        </a:lnTo>
                        <a:lnTo>
                          <a:pt x="11976" y="1"/>
                        </a:lnTo>
                        <a:lnTo>
                          <a:pt x="0" y="8102"/>
                        </a:lnTo>
                        <a:lnTo>
                          <a:pt x="1028" y="22524"/>
                        </a:lnTo>
                        <a:lnTo>
                          <a:pt x="14032"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6" name="Google Shape;596;p68"/>
                  <p:cNvSpPr/>
                  <p:nvPr/>
                </p:nvSpPr>
                <p:spPr>
                  <a:xfrm rot="157512">
                    <a:off x="7541687" y="457392"/>
                    <a:ext cx="650192" cy="721114"/>
                  </a:xfrm>
                  <a:custGeom>
                    <a:rect b="b" l="l" r="r" t="t"/>
                    <a:pathLst>
                      <a:path extrusionOk="0" fill="none" h="28846" w="26009">
                        <a:moveTo>
                          <a:pt x="26009" y="20743"/>
                        </a:moveTo>
                        <a:lnTo>
                          <a:pt x="24981" y="6321"/>
                        </a:lnTo>
                        <a:lnTo>
                          <a:pt x="11976" y="1"/>
                        </a:lnTo>
                        <a:lnTo>
                          <a:pt x="1" y="8102"/>
                        </a:lnTo>
                        <a:lnTo>
                          <a:pt x="1029" y="22525"/>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7" name="Google Shape;597;p68"/>
                  <p:cNvSpPr/>
                  <p:nvPr/>
                </p:nvSpPr>
                <p:spPr>
                  <a:xfrm rot="157512">
                    <a:off x="8167572" y="441537"/>
                    <a:ext cx="650192" cy="721089"/>
                  </a:xfrm>
                  <a:custGeom>
                    <a:rect b="b" l="l" r="r" t="t"/>
                    <a:pathLst>
                      <a:path extrusionOk="0" fill="none" h="28845" w="26009">
                        <a:moveTo>
                          <a:pt x="26008" y="20743"/>
                        </a:moveTo>
                        <a:lnTo>
                          <a:pt x="24980" y="6321"/>
                        </a:lnTo>
                        <a:lnTo>
                          <a:pt x="11976" y="0"/>
                        </a:lnTo>
                        <a:lnTo>
                          <a:pt x="1" y="8102"/>
                        </a:lnTo>
                        <a:lnTo>
                          <a:pt x="1029"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8" name="Google Shape;598;p68"/>
                  <p:cNvSpPr/>
                  <p:nvPr/>
                </p:nvSpPr>
                <p:spPr>
                  <a:xfrm rot="157512">
                    <a:off x="7242491" y="1007356"/>
                    <a:ext cx="650192" cy="721089"/>
                  </a:xfrm>
                  <a:custGeom>
                    <a:rect b="b" l="l" r="r" t="t"/>
                    <a:pathLst>
                      <a:path extrusionOk="0" fill="none" h="28845" w="26009">
                        <a:moveTo>
                          <a:pt x="26008" y="20743"/>
                        </a:moveTo>
                        <a:lnTo>
                          <a:pt x="24980" y="6321"/>
                        </a:lnTo>
                        <a:lnTo>
                          <a:pt x="11976" y="1"/>
                        </a:lnTo>
                        <a:lnTo>
                          <a:pt x="0" y="8102"/>
                        </a:lnTo>
                        <a:lnTo>
                          <a:pt x="1028" y="22525"/>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9" name="Google Shape;599;p68"/>
                  <p:cNvSpPr/>
                  <p:nvPr/>
                </p:nvSpPr>
                <p:spPr>
                  <a:xfrm rot="157512">
                    <a:off x="7868375" y="991501"/>
                    <a:ext cx="650167" cy="721089"/>
                  </a:xfrm>
                  <a:custGeom>
                    <a:rect b="b" l="l" r="r" t="t"/>
                    <a:pathLst>
                      <a:path extrusionOk="0" fill="none" h="28845" w="26008">
                        <a:moveTo>
                          <a:pt x="26008" y="20743"/>
                        </a:moveTo>
                        <a:lnTo>
                          <a:pt x="24980" y="6321"/>
                        </a:lnTo>
                        <a:lnTo>
                          <a:pt x="11976" y="0"/>
                        </a:lnTo>
                        <a:lnTo>
                          <a:pt x="0" y="8102"/>
                        </a:lnTo>
                        <a:lnTo>
                          <a:pt x="1028" y="22524"/>
                        </a:lnTo>
                        <a:lnTo>
                          <a:pt x="14032"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0" name="Google Shape;600;p68"/>
                  <p:cNvSpPr/>
                  <p:nvPr/>
                </p:nvSpPr>
                <p:spPr>
                  <a:xfrm rot="157512">
                    <a:off x="6943294" y="1557320"/>
                    <a:ext cx="650167" cy="721089"/>
                  </a:xfrm>
                  <a:custGeom>
                    <a:rect b="b" l="l" r="r" t="t"/>
                    <a:pathLst>
                      <a:path extrusionOk="0" fill="none" h="28845" w="26008">
                        <a:moveTo>
                          <a:pt x="26008" y="20743"/>
                        </a:moveTo>
                        <a:lnTo>
                          <a:pt x="24980" y="6320"/>
                        </a:lnTo>
                        <a:lnTo>
                          <a:pt x="11975" y="1"/>
                        </a:lnTo>
                        <a:lnTo>
                          <a:pt x="0" y="8102"/>
                        </a:lnTo>
                        <a:lnTo>
                          <a:pt x="1028" y="22524"/>
                        </a:lnTo>
                        <a:lnTo>
                          <a:pt x="14032"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1" name="Google Shape;601;p68"/>
                  <p:cNvSpPr/>
                  <p:nvPr/>
                </p:nvSpPr>
                <p:spPr>
                  <a:xfrm rot="157512">
                    <a:off x="7569154" y="1541466"/>
                    <a:ext cx="650217" cy="721064"/>
                  </a:xfrm>
                  <a:custGeom>
                    <a:rect b="b" l="l" r="r" t="t"/>
                    <a:pathLst>
                      <a:path extrusionOk="0" fill="none" h="28844" w="26010">
                        <a:moveTo>
                          <a:pt x="26009" y="20743"/>
                        </a:moveTo>
                        <a:lnTo>
                          <a:pt x="24980" y="6321"/>
                        </a:lnTo>
                        <a:lnTo>
                          <a:pt x="11976" y="0"/>
                        </a:lnTo>
                        <a:lnTo>
                          <a:pt x="1" y="8101"/>
                        </a:lnTo>
                        <a:lnTo>
                          <a:pt x="1029" y="22524"/>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2" name="Google Shape;602;p68"/>
                  <p:cNvSpPr/>
                  <p:nvPr/>
                </p:nvSpPr>
                <p:spPr>
                  <a:xfrm rot="157512">
                    <a:off x="8195039" y="1525586"/>
                    <a:ext cx="650217" cy="721114"/>
                  </a:xfrm>
                  <a:custGeom>
                    <a:rect b="b" l="l" r="r" t="t"/>
                    <a:pathLst>
                      <a:path extrusionOk="0" fill="none" h="28846" w="26010">
                        <a:moveTo>
                          <a:pt x="26009" y="20743"/>
                        </a:moveTo>
                        <a:lnTo>
                          <a:pt x="24980" y="6322"/>
                        </a:lnTo>
                        <a:lnTo>
                          <a:pt x="11976" y="1"/>
                        </a:lnTo>
                        <a:lnTo>
                          <a:pt x="0" y="8103"/>
                        </a:lnTo>
                        <a:lnTo>
                          <a:pt x="1029" y="22525"/>
                        </a:lnTo>
                        <a:lnTo>
                          <a:pt x="14033" y="28846"/>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3" name="Google Shape;603;p68"/>
                  <p:cNvSpPr/>
                  <p:nvPr/>
                </p:nvSpPr>
                <p:spPr>
                  <a:xfrm rot="157512">
                    <a:off x="4140535" y="2170703"/>
                    <a:ext cx="650217" cy="721089"/>
                  </a:xfrm>
                  <a:custGeom>
                    <a:rect b="b" l="l" r="r" t="t"/>
                    <a:pathLst>
                      <a:path extrusionOk="0" fill="none" h="28845" w="26010">
                        <a:moveTo>
                          <a:pt x="26009" y="20743"/>
                        </a:moveTo>
                        <a:lnTo>
                          <a:pt x="24980" y="6321"/>
                        </a:lnTo>
                        <a:lnTo>
                          <a:pt x="11977" y="0"/>
                        </a:lnTo>
                        <a:lnTo>
                          <a:pt x="1" y="8102"/>
                        </a:lnTo>
                        <a:lnTo>
                          <a:pt x="1028"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4" name="Google Shape;604;p68"/>
                  <p:cNvSpPr/>
                  <p:nvPr/>
                </p:nvSpPr>
                <p:spPr>
                  <a:xfrm rot="157512">
                    <a:off x="4766419" y="2154848"/>
                    <a:ext cx="650192" cy="721089"/>
                  </a:xfrm>
                  <a:custGeom>
                    <a:rect b="b" l="l" r="r" t="t"/>
                    <a:pathLst>
                      <a:path extrusionOk="0" fill="none" h="28845" w="26009">
                        <a:moveTo>
                          <a:pt x="26009" y="20743"/>
                        </a:moveTo>
                        <a:lnTo>
                          <a:pt x="24980" y="6321"/>
                        </a:lnTo>
                        <a:lnTo>
                          <a:pt x="11977" y="1"/>
                        </a:lnTo>
                        <a:lnTo>
                          <a:pt x="0" y="8102"/>
                        </a:lnTo>
                        <a:lnTo>
                          <a:pt x="1029" y="22524"/>
                        </a:lnTo>
                        <a:lnTo>
                          <a:pt x="14034"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5" name="Google Shape;605;p68"/>
                  <p:cNvSpPr/>
                  <p:nvPr/>
                </p:nvSpPr>
                <p:spPr>
                  <a:xfrm rot="157512">
                    <a:off x="5392303" y="2138993"/>
                    <a:ext cx="650192" cy="721089"/>
                  </a:xfrm>
                  <a:custGeom>
                    <a:rect b="b" l="l" r="r" t="t"/>
                    <a:pathLst>
                      <a:path extrusionOk="0" fill="none" h="28845" w="26009">
                        <a:moveTo>
                          <a:pt x="26009" y="20743"/>
                        </a:moveTo>
                        <a:lnTo>
                          <a:pt x="24981" y="6321"/>
                        </a:lnTo>
                        <a:lnTo>
                          <a:pt x="11976" y="0"/>
                        </a:lnTo>
                        <a:lnTo>
                          <a:pt x="0" y="8102"/>
                        </a:lnTo>
                        <a:lnTo>
                          <a:pt x="1029" y="22524"/>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6" name="Google Shape;606;p68"/>
                  <p:cNvSpPr/>
                  <p:nvPr/>
                </p:nvSpPr>
                <p:spPr>
                  <a:xfrm rot="157512">
                    <a:off x="6018188" y="2123139"/>
                    <a:ext cx="650192" cy="721089"/>
                  </a:xfrm>
                  <a:custGeom>
                    <a:rect b="b" l="l" r="r" t="t"/>
                    <a:pathLst>
                      <a:path extrusionOk="0" fill="none" h="28845" w="26009">
                        <a:moveTo>
                          <a:pt x="26008" y="20743"/>
                        </a:moveTo>
                        <a:lnTo>
                          <a:pt x="24981" y="6321"/>
                        </a:lnTo>
                        <a:lnTo>
                          <a:pt x="11976" y="0"/>
                        </a:lnTo>
                        <a:lnTo>
                          <a:pt x="1" y="8102"/>
                        </a:lnTo>
                        <a:lnTo>
                          <a:pt x="1029"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7" name="Google Shape;607;p68"/>
                  <p:cNvSpPr/>
                  <p:nvPr/>
                </p:nvSpPr>
                <p:spPr>
                  <a:xfrm rot="157512">
                    <a:off x="6644073" y="2107259"/>
                    <a:ext cx="650192" cy="721114"/>
                  </a:xfrm>
                  <a:custGeom>
                    <a:rect b="b" l="l" r="r" t="t"/>
                    <a:pathLst>
                      <a:path extrusionOk="0" fill="none" h="28846" w="26009">
                        <a:moveTo>
                          <a:pt x="26008" y="20743"/>
                        </a:moveTo>
                        <a:lnTo>
                          <a:pt x="24980" y="6321"/>
                        </a:lnTo>
                        <a:lnTo>
                          <a:pt x="11976" y="1"/>
                        </a:lnTo>
                        <a:lnTo>
                          <a:pt x="1" y="8103"/>
                        </a:lnTo>
                        <a:lnTo>
                          <a:pt x="1028" y="22525"/>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8" name="Google Shape;608;p68"/>
                  <p:cNvSpPr/>
                  <p:nvPr/>
                </p:nvSpPr>
                <p:spPr>
                  <a:xfrm rot="157512">
                    <a:off x="7269957" y="2091430"/>
                    <a:ext cx="650192" cy="721064"/>
                  </a:xfrm>
                  <a:custGeom>
                    <a:rect b="b" l="l" r="r" t="t"/>
                    <a:pathLst>
                      <a:path extrusionOk="0" fill="none" h="28844" w="26009">
                        <a:moveTo>
                          <a:pt x="26009" y="20743"/>
                        </a:moveTo>
                        <a:lnTo>
                          <a:pt x="24980" y="6320"/>
                        </a:lnTo>
                        <a:lnTo>
                          <a:pt x="11976" y="0"/>
                        </a:lnTo>
                        <a:lnTo>
                          <a:pt x="0" y="8101"/>
                        </a:lnTo>
                        <a:lnTo>
                          <a:pt x="1028" y="22523"/>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9" name="Google Shape;609;p68"/>
                  <p:cNvSpPr/>
                  <p:nvPr/>
                </p:nvSpPr>
                <p:spPr>
                  <a:xfrm rot="157512">
                    <a:off x="7895842" y="2075550"/>
                    <a:ext cx="650192" cy="721089"/>
                  </a:xfrm>
                  <a:custGeom>
                    <a:rect b="b" l="l" r="r" t="t"/>
                    <a:pathLst>
                      <a:path extrusionOk="0" fill="none" h="28845" w="26009">
                        <a:moveTo>
                          <a:pt x="26009" y="20743"/>
                        </a:moveTo>
                        <a:lnTo>
                          <a:pt x="24980" y="6322"/>
                        </a:lnTo>
                        <a:lnTo>
                          <a:pt x="11976" y="1"/>
                        </a:lnTo>
                        <a:lnTo>
                          <a:pt x="0" y="8102"/>
                        </a:lnTo>
                        <a:lnTo>
                          <a:pt x="1029" y="22525"/>
                        </a:lnTo>
                        <a:lnTo>
                          <a:pt x="14032"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0" name="Google Shape;610;p68"/>
                  <p:cNvSpPr/>
                  <p:nvPr/>
                </p:nvSpPr>
                <p:spPr>
                  <a:xfrm rot="157512">
                    <a:off x="3841337" y="2720667"/>
                    <a:ext cx="650192" cy="721114"/>
                  </a:xfrm>
                  <a:custGeom>
                    <a:rect b="b" l="l" r="r" t="t"/>
                    <a:pathLst>
                      <a:path extrusionOk="0" fill="none" h="28846" w="26009">
                        <a:moveTo>
                          <a:pt x="26009" y="20743"/>
                        </a:moveTo>
                        <a:lnTo>
                          <a:pt x="24980" y="6321"/>
                        </a:lnTo>
                        <a:lnTo>
                          <a:pt x="11975" y="0"/>
                        </a:lnTo>
                        <a:lnTo>
                          <a:pt x="0" y="8102"/>
                        </a:lnTo>
                        <a:lnTo>
                          <a:pt x="1029" y="22524"/>
                        </a:lnTo>
                        <a:lnTo>
                          <a:pt x="14032"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1" name="Google Shape;611;p68"/>
                  <p:cNvSpPr/>
                  <p:nvPr/>
                </p:nvSpPr>
                <p:spPr>
                  <a:xfrm rot="157512">
                    <a:off x="4467198" y="2704787"/>
                    <a:ext cx="650217" cy="721114"/>
                  </a:xfrm>
                  <a:custGeom>
                    <a:rect b="b" l="l" r="r" t="t"/>
                    <a:pathLst>
                      <a:path extrusionOk="0" fill="none" h="28846" w="26010">
                        <a:moveTo>
                          <a:pt x="26010" y="20743"/>
                        </a:moveTo>
                        <a:lnTo>
                          <a:pt x="24982" y="6322"/>
                        </a:lnTo>
                        <a:lnTo>
                          <a:pt x="11977" y="1"/>
                        </a:lnTo>
                        <a:lnTo>
                          <a:pt x="1" y="8103"/>
                        </a:lnTo>
                        <a:lnTo>
                          <a:pt x="1030" y="22525"/>
                        </a:lnTo>
                        <a:lnTo>
                          <a:pt x="14033" y="28846"/>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2" name="Google Shape;612;p68"/>
                  <p:cNvSpPr/>
                  <p:nvPr/>
                </p:nvSpPr>
                <p:spPr>
                  <a:xfrm rot="157512">
                    <a:off x="5093107" y="2688958"/>
                    <a:ext cx="650192" cy="721089"/>
                  </a:xfrm>
                  <a:custGeom>
                    <a:rect b="b" l="l" r="r" t="t"/>
                    <a:pathLst>
                      <a:path extrusionOk="0" fill="none" h="28845" w="26009">
                        <a:moveTo>
                          <a:pt x="26008" y="20743"/>
                        </a:moveTo>
                        <a:lnTo>
                          <a:pt x="24980" y="6320"/>
                        </a:lnTo>
                        <a:lnTo>
                          <a:pt x="11976" y="0"/>
                        </a:lnTo>
                        <a:lnTo>
                          <a:pt x="1" y="8102"/>
                        </a:lnTo>
                        <a:lnTo>
                          <a:pt x="1029" y="22523"/>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3" name="Google Shape;613;p68"/>
                  <p:cNvSpPr/>
                  <p:nvPr/>
                </p:nvSpPr>
                <p:spPr>
                  <a:xfrm rot="157512">
                    <a:off x="5718992" y="2673103"/>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4" name="Google Shape;614;p68"/>
                  <p:cNvSpPr/>
                  <p:nvPr/>
                </p:nvSpPr>
                <p:spPr>
                  <a:xfrm rot="157512">
                    <a:off x="6344876" y="2657223"/>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5" name="Google Shape;615;p68"/>
                  <p:cNvSpPr/>
                  <p:nvPr/>
                </p:nvSpPr>
                <p:spPr>
                  <a:xfrm rot="157512">
                    <a:off x="6970736" y="2641369"/>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6" name="Google Shape;616;p68"/>
                  <p:cNvSpPr/>
                  <p:nvPr/>
                </p:nvSpPr>
                <p:spPr>
                  <a:xfrm rot="157512">
                    <a:off x="4168001" y="3254751"/>
                    <a:ext cx="650217" cy="721114"/>
                  </a:xfrm>
                  <a:custGeom>
                    <a:rect b="b" l="l" r="r" t="t"/>
                    <a:pathLst>
                      <a:path extrusionOk="0" fill="none" h="28846" w="26010">
                        <a:moveTo>
                          <a:pt x="26009" y="20744"/>
                        </a:moveTo>
                        <a:lnTo>
                          <a:pt x="24980" y="6322"/>
                        </a:lnTo>
                        <a:lnTo>
                          <a:pt x="11977" y="1"/>
                        </a:lnTo>
                        <a:lnTo>
                          <a:pt x="0" y="8103"/>
                        </a:lnTo>
                        <a:lnTo>
                          <a:pt x="1029" y="22525"/>
                        </a:lnTo>
                        <a:lnTo>
                          <a:pt x="14034" y="28846"/>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7" name="Google Shape;617;p68"/>
                  <p:cNvSpPr/>
                  <p:nvPr/>
                </p:nvSpPr>
                <p:spPr>
                  <a:xfrm rot="157512">
                    <a:off x="4793885" y="3238896"/>
                    <a:ext cx="650192" cy="721114"/>
                  </a:xfrm>
                  <a:custGeom>
                    <a:rect b="b" l="l" r="r" t="t"/>
                    <a:pathLst>
                      <a:path extrusionOk="0" fill="none" h="28846" w="26009">
                        <a:moveTo>
                          <a:pt x="26009" y="20743"/>
                        </a:moveTo>
                        <a:lnTo>
                          <a:pt x="24981" y="6321"/>
                        </a:lnTo>
                        <a:lnTo>
                          <a:pt x="11977" y="0"/>
                        </a:lnTo>
                        <a:lnTo>
                          <a:pt x="0" y="8103"/>
                        </a:lnTo>
                        <a:lnTo>
                          <a:pt x="1029" y="22525"/>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8" name="Google Shape;618;p68"/>
                  <p:cNvSpPr/>
                  <p:nvPr/>
                </p:nvSpPr>
                <p:spPr>
                  <a:xfrm rot="157512">
                    <a:off x="5419770" y="3223067"/>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9" name="Google Shape;619;p68"/>
                  <p:cNvSpPr/>
                  <p:nvPr/>
                </p:nvSpPr>
                <p:spPr>
                  <a:xfrm rot="157512">
                    <a:off x="6045654" y="3207187"/>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0" name="Google Shape;620;p68"/>
                  <p:cNvSpPr/>
                  <p:nvPr/>
                </p:nvSpPr>
                <p:spPr>
                  <a:xfrm rot="157512">
                    <a:off x="3868779" y="3804714"/>
                    <a:ext cx="650217" cy="721114"/>
                  </a:xfrm>
                  <a:custGeom>
                    <a:rect b="b" l="l" r="r" t="t"/>
                    <a:pathLst>
                      <a:path extrusionOk="0" fill="none" h="28846" w="26010">
                        <a:moveTo>
                          <a:pt x="26010" y="20744"/>
                        </a:moveTo>
                        <a:lnTo>
                          <a:pt x="24982" y="6322"/>
                        </a:lnTo>
                        <a:lnTo>
                          <a:pt x="11977" y="1"/>
                        </a:lnTo>
                        <a:lnTo>
                          <a:pt x="1" y="8102"/>
                        </a:lnTo>
                        <a:lnTo>
                          <a:pt x="1030" y="22525"/>
                        </a:lnTo>
                        <a:lnTo>
                          <a:pt x="14034" y="28846"/>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1" name="Google Shape;621;p68"/>
                  <p:cNvSpPr/>
                  <p:nvPr/>
                </p:nvSpPr>
                <p:spPr>
                  <a:xfrm rot="157512">
                    <a:off x="4494689" y="3788860"/>
                    <a:ext cx="650192" cy="721114"/>
                  </a:xfrm>
                  <a:custGeom>
                    <a:rect b="b" l="l" r="r" t="t"/>
                    <a:pathLst>
                      <a:path extrusionOk="0" fill="none" h="28846" w="26009">
                        <a:moveTo>
                          <a:pt x="26008" y="20743"/>
                        </a:moveTo>
                        <a:lnTo>
                          <a:pt x="24980" y="6321"/>
                        </a:lnTo>
                        <a:lnTo>
                          <a:pt x="11976" y="1"/>
                        </a:lnTo>
                        <a:lnTo>
                          <a:pt x="1" y="8103"/>
                        </a:lnTo>
                        <a:lnTo>
                          <a:pt x="1029" y="22525"/>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2" name="Google Shape;622;p68"/>
                  <p:cNvSpPr/>
                  <p:nvPr/>
                </p:nvSpPr>
                <p:spPr>
                  <a:xfrm rot="157512">
                    <a:off x="5120574" y="3773006"/>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23" name="Google Shape;623;p68"/>
                <p:cNvSpPr/>
                <p:nvPr/>
              </p:nvSpPr>
              <p:spPr>
                <a:xfrm rot="157512">
                  <a:off x="6228998" y="4446717"/>
                  <a:ext cx="57072" cy="57047"/>
                </a:xfrm>
                <a:custGeom>
                  <a:rect b="b" l="l" r="r" t="t"/>
                  <a:pathLst>
                    <a:path extrusionOk="0" h="2282" w="2283">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4" name="Google Shape;624;p68"/>
                <p:cNvSpPr/>
                <p:nvPr/>
              </p:nvSpPr>
              <p:spPr>
                <a:xfrm rot="157512">
                  <a:off x="9351770" y="4005108"/>
                  <a:ext cx="57047" cy="57072"/>
                </a:xfrm>
                <a:custGeom>
                  <a:rect b="b" l="l" r="r" t="t"/>
                  <a:pathLst>
                    <a:path extrusionOk="0" h="2283" w="2282">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5" name="Google Shape;625;p68"/>
                <p:cNvSpPr/>
                <p:nvPr/>
              </p:nvSpPr>
              <p:spPr>
                <a:xfrm rot="157512">
                  <a:off x="8403706" y="3847890"/>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6" name="Google Shape;626;p68"/>
                <p:cNvSpPr/>
                <p:nvPr/>
              </p:nvSpPr>
              <p:spPr>
                <a:xfrm rot="157512">
                  <a:off x="8124633" y="5115580"/>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7" name="Google Shape;627;p68"/>
                <p:cNvSpPr/>
                <p:nvPr/>
              </p:nvSpPr>
              <p:spPr>
                <a:xfrm rot="157512">
                  <a:off x="6574005" y="5703526"/>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8" name="Google Shape;628;p68"/>
                <p:cNvSpPr/>
                <p:nvPr/>
              </p:nvSpPr>
              <p:spPr>
                <a:xfrm rot="157512">
                  <a:off x="5957267" y="6080755"/>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9" name="Google Shape;629;p68"/>
                <p:cNvSpPr/>
                <p:nvPr/>
              </p:nvSpPr>
              <p:spPr>
                <a:xfrm rot="157512">
                  <a:off x="5929801" y="4996682"/>
                  <a:ext cx="57072" cy="57047"/>
                </a:xfrm>
                <a:custGeom>
                  <a:rect b="b" l="l" r="r" t="t"/>
                  <a:pathLst>
                    <a:path extrusionOk="0" h="2282" w="2283">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0" name="Google Shape;630;p68"/>
                <p:cNvSpPr/>
                <p:nvPr/>
              </p:nvSpPr>
              <p:spPr>
                <a:xfrm rot="157512">
                  <a:off x="9015730" y="3465389"/>
                  <a:ext cx="57047" cy="57072"/>
                </a:xfrm>
                <a:custGeom>
                  <a:rect b="b" l="l" r="r" t="t"/>
                  <a:pathLst>
                    <a:path extrusionOk="0" h="2283" w="2282">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631" name="Google Shape;631;p68"/>
            <p:cNvSpPr/>
            <p:nvPr/>
          </p:nvSpPr>
          <p:spPr>
            <a:xfrm rot="157512">
              <a:off x="8799542" y="3225845"/>
              <a:ext cx="57022" cy="57072"/>
            </a:xfrm>
            <a:custGeom>
              <a:rect b="b" l="l" r="r" t="t"/>
              <a:pathLst>
                <a:path extrusionOk="0" h="2283" w="2281">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2" name="Google Shape;632;p68"/>
            <p:cNvSpPr/>
            <p:nvPr/>
          </p:nvSpPr>
          <p:spPr>
            <a:xfrm rot="157512">
              <a:off x="5710335" y="4761896"/>
              <a:ext cx="57072" cy="57072"/>
            </a:xfrm>
            <a:custGeom>
              <a:rect b="b" l="l" r="r" t="t"/>
              <a:pathLst>
                <a:path extrusionOk="0" h="2283" w="2283">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3" name="Google Shape;633;p68"/>
            <p:cNvSpPr/>
            <p:nvPr/>
          </p:nvSpPr>
          <p:spPr>
            <a:xfrm rot="157512">
              <a:off x="7885492" y="4168682"/>
              <a:ext cx="57047" cy="57047"/>
            </a:xfrm>
            <a:custGeom>
              <a:rect b="b" l="l" r="r" t="t"/>
              <a:pathLst>
                <a:path extrusionOk="0" h="2282" w="2282">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34" name="Google Shape;634;p68"/>
          <p:cNvGrpSpPr/>
          <p:nvPr/>
        </p:nvGrpSpPr>
        <p:grpSpPr>
          <a:xfrm>
            <a:off x="-128336" y="-2516263"/>
            <a:ext cx="5036265" cy="4113315"/>
            <a:chOff x="4780389" y="2513200"/>
            <a:chExt cx="5036265" cy="4113315"/>
          </a:xfrm>
        </p:grpSpPr>
        <p:grpSp>
          <p:nvGrpSpPr>
            <p:cNvPr id="635" name="Google Shape;635;p68"/>
            <p:cNvGrpSpPr/>
            <p:nvPr/>
          </p:nvGrpSpPr>
          <p:grpSpPr>
            <a:xfrm>
              <a:off x="4780389" y="2513200"/>
              <a:ext cx="5036265" cy="4113315"/>
              <a:chOff x="4673664" y="2214100"/>
              <a:chExt cx="5036265" cy="4113315"/>
            </a:xfrm>
          </p:grpSpPr>
          <p:sp>
            <p:nvSpPr>
              <p:cNvPr id="636" name="Google Shape;636;p68"/>
              <p:cNvSpPr/>
              <p:nvPr/>
            </p:nvSpPr>
            <p:spPr>
              <a:xfrm rot="157512">
                <a:off x="9047033" y="4559649"/>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37" name="Google Shape;637;p68"/>
              <p:cNvGrpSpPr/>
              <p:nvPr/>
            </p:nvGrpSpPr>
            <p:grpSpPr>
              <a:xfrm>
                <a:off x="4673664" y="2214100"/>
                <a:ext cx="5036265" cy="4113315"/>
                <a:chOff x="4673664" y="2214100"/>
                <a:chExt cx="5036265" cy="4113315"/>
              </a:xfrm>
            </p:grpSpPr>
            <p:grpSp>
              <p:nvGrpSpPr>
                <p:cNvPr id="638" name="Google Shape;638;p68"/>
                <p:cNvGrpSpPr/>
                <p:nvPr/>
              </p:nvGrpSpPr>
              <p:grpSpPr>
                <a:xfrm>
                  <a:off x="4673664" y="2214100"/>
                  <a:ext cx="5036265" cy="4113315"/>
                  <a:chOff x="3825164" y="427025"/>
                  <a:chExt cx="5036265" cy="4113315"/>
                </a:xfrm>
              </p:grpSpPr>
              <p:sp>
                <p:nvSpPr>
                  <p:cNvPr id="639" name="Google Shape;639;p68"/>
                  <p:cNvSpPr/>
                  <p:nvPr/>
                </p:nvSpPr>
                <p:spPr>
                  <a:xfrm rot="157512">
                    <a:off x="6915828" y="473247"/>
                    <a:ext cx="650167" cy="721089"/>
                  </a:xfrm>
                  <a:custGeom>
                    <a:rect b="b" l="l" r="r" t="t"/>
                    <a:pathLst>
                      <a:path extrusionOk="0" fill="none" h="28845" w="26008">
                        <a:moveTo>
                          <a:pt x="26008" y="20744"/>
                        </a:moveTo>
                        <a:lnTo>
                          <a:pt x="24980" y="6321"/>
                        </a:lnTo>
                        <a:lnTo>
                          <a:pt x="11976" y="1"/>
                        </a:lnTo>
                        <a:lnTo>
                          <a:pt x="0" y="8102"/>
                        </a:lnTo>
                        <a:lnTo>
                          <a:pt x="1028" y="22524"/>
                        </a:lnTo>
                        <a:lnTo>
                          <a:pt x="14032"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0" name="Google Shape;640;p68"/>
                  <p:cNvSpPr/>
                  <p:nvPr/>
                </p:nvSpPr>
                <p:spPr>
                  <a:xfrm rot="157512">
                    <a:off x="7541687" y="457392"/>
                    <a:ext cx="650192" cy="721114"/>
                  </a:xfrm>
                  <a:custGeom>
                    <a:rect b="b" l="l" r="r" t="t"/>
                    <a:pathLst>
                      <a:path extrusionOk="0" fill="none" h="28846" w="26009">
                        <a:moveTo>
                          <a:pt x="26009" y="20743"/>
                        </a:moveTo>
                        <a:lnTo>
                          <a:pt x="24981" y="6321"/>
                        </a:lnTo>
                        <a:lnTo>
                          <a:pt x="11976" y="1"/>
                        </a:lnTo>
                        <a:lnTo>
                          <a:pt x="1" y="8102"/>
                        </a:lnTo>
                        <a:lnTo>
                          <a:pt x="1029" y="22525"/>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1" name="Google Shape;641;p68"/>
                  <p:cNvSpPr/>
                  <p:nvPr/>
                </p:nvSpPr>
                <p:spPr>
                  <a:xfrm rot="157512">
                    <a:off x="8167572" y="441537"/>
                    <a:ext cx="650192" cy="721089"/>
                  </a:xfrm>
                  <a:custGeom>
                    <a:rect b="b" l="l" r="r" t="t"/>
                    <a:pathLst>
                      <a:path extrusionOk="0" fill="none" h="28845" w="26009">
                        <a:moveTo>
                          <a:pt x="26008" y="20743"/>
                        </a:moveTo>
                        <a:lnTo>
                          <a:pt x="24980" y="6321"/>
                        </a:lnTo>
                        <a:lnTo>
                          <a:pt x="11976" y="0"/>
                        </a:lnTo>
                        <a:lnTo>
                          <a:pt x="1" y="8102"/>
                        </a:lnTo>
                        <a:lnTo>
                          <a:pt x="1029"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2" name="Google Shape;642;p68"/>
                  <p:cNvSpPr/>
                  <p:nvPr/>
                </p:nvSpPr>
                <p:spPr>
                  <a:xfrm rot="157512">
                    <a:off x="7242491" y="1007356"/>
                    <a:ext cx="650192" cy="721089"/>
                  </a:xfrm>
                  <a:custGeom>
                    <a:rect b="b" l="l" r="r" t="t"/>
                    <a:pathLst>
                      <a:path extrusionOk="0" fill="none" h="28845" w="26009">
                        <a:moveTo>
                          <a:pt x="26008" y="20743"/>
                        </a:moveTo>
                        <a:lnTo>
                          <a:pt x="24980" y="6321"/>
                        </a:lnTo>
                        <a:lnTo>
                          <a:pt x="11976" y="1"/>
                        </a:lnTo>
                        <a:lnTo>
                          <a:pt x="0" y="8102"/>
                        </a:lnTo>
                        <a:lnTo>
                          <a:pt x="1028" y="22525"/>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3" name="Google Shape;643;p68"/>
                  <p:cNvSpPr/>
                  <p:nvPr/>
                </p:nvSpPr>
                <p:spPr>
                  <a:xfrm rot="157512">
                    <a:off x="7868375" y="991501"/>
                    <a:ext cx="650167" cy="721089"/>
                  </a:xfrm>
                  <a:custGeom>
                    <a:rect b="b" l="l" r="r" t="t"/>
                    <a:pathLst>
                      <a:path extrusionOk="0" fill="none" h="28845" w="26008">
                        <a:moveTo>
                          <a:pt x="26008" y="20743"/>
                        </a:moveTo>
                        <a:lnTo>
                          <a:pt x="24980" y="6321"/>
                        </a:lnTo>
                        <a:lnTo>
                          <a:pt x="11976" y="0"/>
                        </a:lnTo>
                        <a:lnTo>
                          <a:pt x="0" y="8102"/>
                        </a:lnTo>
                        <a:lnTo>
                          <a:pt x="1028" y="22524"/>
                        </a:lnTo>
                        <a:lnTo>
                          <a:pt x="14032"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4" name="Google Shape;644;p68"/>
                  <p:cNvSpPr/>
                  <p:nvPr/>
                </p:nvSpPr>
                <p:spPr>
                  <a:xfrm rot="157512">
                    <a:off x="6943294" y="1557320"/>
                    <a:ext cx="650167" cy="721089"/>
                  </a:xfrm>
                  <a:custGeom>
                    <a:rect b="b" l="l" r="r" t="t"/>
                    <a:pathLst>
                      <a:path extrusionOk="0" fill="none" h="28845" w="26008">
                        <a:moveTo>
                          <a:pt x="26008" y="20743"/>
                        </a:moveTo>
                        <a:lnTo>
                          <a:pt x="24980" y="6320"/>
                        </a:lnTo>
                        <a:lnTo>
                          <a:pt x="11975" y="1"/>
                        </a:lnTo>
                        <a:lnTo>
                          <a:pt x="0" y="8102"/>
                        </a:lnTo>
                        <a:lnTo>
                          <a:pt x="1028" y="22524"/>
                        </a:lnTo>
                        <a:lnTo>
                          <a:pt x="14032"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5" name="Google Shape;645;p68"/>
                  <p:cNvSpPr/>
                  <p:nvPr/>
                </p:nvSpPr>
                <p:spPr>
                  <a:xfrm rot="157512">
                    <a:off x="7569154" y="1541466"/>
                    <a:ext cx="650217" cy="721064"/>
                  </a:xfrm>
                  <a:custGeom>
                    <a:rect b="b" l="l" r="r" t="t"/>
                    <a:pathLst>
                      <a:path extrusionOk="0" fill="none" h="28844" w="26010">
                        <a:moveTo>
                          <a:pt x="26009" y="20743"/>
                        </a:moveTo>
                        <a:lnTo>
                          <a:pt x="24980" y="6321"/>
                        </a:lnTo>
                        <a:lnTo>
                          <a:pt x="11976" y="0"/>
                        </a:lnTo>
                        <a:lnTo>
                          <a:pt x="1" y="8101"/>
                        </a:lnTo>
                        <a:lnTo>
                          <a:pt x="1029" y="22524"/>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6" name="Google Shape;646;p68"/>
                  <p:cNvSpPr/>
                  <p:nvPr/>
                </p:nvSpPr>
                <p:spPr>
                  <a:xfrm rot="157512">
                    <a:off x="8195039" y="1525586"/>
                    <a:ext cx="650217" cy="721114"/>
                  </a:xfrm>
                  <a:custGeom>
                    <a:rect b="b" l="l" r="r" t="t"/>
                    <a:pathLst>
                      <a:path extrusionOk="0" fill="none" h="28846" w="26010">
                        <a:moveTo>
                          <a:pt x="26009" y="20743"/>
                        </a:moveTo>
                        <a:lnTo>
                          <a:pt x="24980" y="6322"/>
                        </a:lnTo>
                        <a:lnTo>
                          <a:pt x="11976" y="1"/>
                        </a:lnTo>
                        <a:lnTo>
                          <a:pt x="0" y="8103"/>
                        </a:lnTo>
                        <a:lnTo>
                          <a:pt x="1029" y="22525"/>
                        </a:lnTo>
                        <a:lnTo>
                          <a:pt x="14033" y="28846"/>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7" name="Google Shape;647;p68"/>
                  <p:cNvSpPr/>
                  <p:nvPr/>
                </p:nvSpPr>
                <p:spPr>
                  <a:xfrm rot="157512">
                    <a:off x="4140535" y="2170703"/>
                    <a:ext cx="650217" cy="721089"/>
                  </a:xfrm>
                  <a:custGeom>
                    <a:rect b="b" l="l" r="r" t="t"/>
                    <a:pathLst>
                      <a:path extrusionOk="0" fill="none" h="28845" w="26010">
                        <a:moveTo>
                          <a:pt x="26009" y="20743"/>
                        </a:moveTo>
                        <a:lnTo>
                          <a:pt x="24980" y="6321"/>
                        </a:lnTo>
                        <a:lnTo>
                          <a:pt x="11977" y="0"/>
                        </a:lnTo>
                        <a:lnTo>
                          <a:pt x="1" y="8102"/>
                        </a:lnTo>
                        <a:lnTo>
                          <a:pt x="1028"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8" name="Google Shape;648;p68"/>
                  <p:cNvSpPr/>
                  <p:nvPr/>
                </p:nvSpPr>
                <p:spPr>
                  <a:xfrm rot="157512">
                    <a:off x="4766419" y="2154848"/>
                    <a:ext cx="650192" cy="721089"/>
                  </a:xfrm>
                  <a:custGeom>
                    <a:rect b="b" l="l" r="r" t="t"/>
                    <a:pathLst>
                      <a:path extrusionOk="0" fill="none" h="28845" w="26009">
                        <a:moveTo>
                          <a:pt x="26009" y="20743"/>
                        </a:moveTo>
                        <a:lnTo>
                          <a:pt x="24980" y="6321"/>
                        </a:lnTo>
                        <a:lnTo>
                          <a:pt x="11977" y="1"/>
                        </a:lnTo>
                        <a:lnTo>
                          <a:pt x="0" y="8102"/>
                        </a:lnTo>
                        <a:lnTo>
                          <a:pt x="1029" y="22524"/>
                        </a:lnTo>
                        <a:lnTo>
                          <a:pt x="14034"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9" name="Google Shape;649;p68"/>
                  <p:cNvSpPr/>
                  <p:nvPr/>
                </p:nvSpPr>
                <p:spPr>
                  <a:xfrm rot="157512">
                    <a:off x="5392303" y="2138993"/>
                    <a:ext cx="650192" cy="721089"/>
                  </a:xfrm>
                  <a:custGeom>
                    <a:rect b="b" l="l" r="r" t="t"/>
                    <a:pathLst>
                      <a:path extrusionOk="0" fill="none" h="28845" w="26009">
                        <a:moveTo>
                          <a:pt x="26009" y="20743"/>
                        </a:moveTo>
                        <a:lnTo>
                          <a:pt x="24981" y="6321"/>
                        </a:lnTo>
                        <a:lnTo>
                          <a:pt x="11976" y="0"/>
                        </a:lnTo>
                        <a:lnTo>
                          <a:pt x="0" y="8102"/>
                        </a:lnTo>
                        <a:lnTo>
                          <a:pt x="1029" y="22524"/>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0" name="Google Shape;650;p68"/>
                  <p:cNvSpPr/>
                  <p:nvPr/>
                </p:nvSpPr>
                <p:spPr>
                  <a:xfrm rot="157512">
                    <a:off x="6018188" y="2123139"/>
                    <a:ext cx="650192" cy="721089"/>
                  </a:xfrm>
                  <a:custGeom>
                    <a:rect b="b" l="l" r="r" t="t"/>
                    <a:pathLst>
                      <a:path extrusionOk="0" fill="none" h="28845" w="26009">
                        <a:moveTo>
                          <a:pt x="26008" y="20743"/>
                        </a:moveTo>
                        <a:lnTo>
                          <a:pt x="24981" y="6321"/>
                        </a:lnTo>
                        <a:lnTo>
                          <a:pt x="11976" y="0"/>
                        </a:lnTo>
                        <a:lnTo>
                          <a:pt x="1" y="8102"/>
                        </a:lnTo>
                        <a:lnTo>
                          <a:pt x="1029"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1" name="Google Shape;651;p68"/>
                  <p:cNvSpPr/>
                  <p:nvPr/>
                </p:nvSpPr>
                <p:spPr>
                  <a:xfrm rot="157512">
                    <a:off x="6644073" y="2107259"/>
                    <a:ext cx="650192" cy="721114"/>
                  </a:xfrm>
                  <a:custGeom>
                    <a:rect b="b" l="l" r="r" t="t"/>
                    <a:pathLst>
                      <a:path extrusionOk="0" fill="none" h="28846" w="26009">
                        <a:moveTo>
                          <a:pt x="26008" y="20743"/>
                        </a:moveTo>
                        <a:lnTo>
                          <a:pt x="24980" y="6321"/>
                        </a:lnTo>
                        <a:lnTo>
                          <a:pt x="11976" y="1"/>
                        </a:lnTo>
                        <a:lnTo>
                          <a:pt x="1" y="8103"/>
                        </a:lnTo>
                        <a:lnTo>
                          <a:pt x="1028" y="22525"/>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2" name="Google Shape;652;p68"/>
                  <p:cNvSpPr/>
                  <p:nvPr/>
                </p:nvSpPr>
                <p:spPr>
                  <a:xfrm rot="157512">
                    <a:off x="7269957" y="2091430"/>
                    <a:ext cx="650192" cy="721064"/>
                  </a:xfrm>
                  <a:custGeom>
                    <a:rect b="b" l="l" r="r" t="t"/>
                    <a:pathLst>
                      <a:path extrusionOk="0" fill="none" h="28844" w="26009">
                        <a:moveTo>
                          <a:pt x="26009" y="20743"/>
                        </a:moveTo>
                        <a:lnTo>
                          <a:pt x="24980" y="6320"/>
                        </a:lnTo>
                        <a:lnTo>
                          <a:pt x="11976" y="0"/>
                        </a:lnTo>
                        <a:lnTo>
                          <a:pt x="0" y="8101"/>
                        </a:lnTo>
                        <a:lnTo>
                          <a:pt x="1028" y="22523"/>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3" name="Google Shape;653;p68"/>
                  <p:cNvSpPr/>
                  <p:nvPr/>
                </p:nvSpPr>
                <p:spPr>
                  <a:xfrm rot="157512">
                    <a:off x="7895842" y="2075550"/>
                    <a:ext cx="650192" cy="721089"/>
                  </a:xfrm>
                  <a:custGeom>
                    <a:rect b="b" l="l" r="r" t="t"/>
                    <a:pathLst>
                      <a:path extrusionOk="0" fill="none" h="28845" w="26009">
                        <a:moveTo>
                          <a:pt x="26009" y="20743"/>
                        </a:moveTo>
                        <a:lnTo>
                          <a:pt x="24980" y="6322"/>
                        </a:lnTo>
                        <a:lnTo>
                          <a:pt x="11976" y="1"/>
                        </a:lnTo>
                        <a:lnTo>
                          <a:pt x="0" y="8102"/>
                        </a:lnTo>
                        <a:lnTo>
                          <a:pt x="1029" y="22525"/>
                        </a:lnTo>
                        <a:lnTo>
                          <a:pt x="14032"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4" name="Google Shape;654;p68"/>
                  <p:cNvSpPr/>
                  <p:nvPr/>
                </p:nvSpPr>
                <p:spPr>
                  <a:xfrm rot="157512">
                    <a:off x="3841337" y="2720667"/>
                    <a:ext cx="650192" cy="721114"/>
                  </a:xfrm>
                  <a:custGeom>
                    <a:rect b="b" l="l" r="r" t="t"/>
                    <a:pathLst>
                      <a:path extrusionOk="0" fill="none" h="28846" w="26009">
                        <a:moveTo>
                          <a:pt x="26009" y="20743"/>
                        </a:moveTo>
                        <a:lnTo>
                          <a:pt x="24980" y="6321"/>
                        </a:lnTo>
                        <a:lnTo>
                          <a:pt x="11975" y="0"/>
                        </a:lnTo>
                        <a:lnTo>
                          <a:pt x="0" y="8102"/>
                        </a:lnTo>
                        <a:lnTo>
                          <a:pt x="1029" y="22524"/>
                        </a:lnTo>
                        <a:lnTo>
                          <a:pt x="14032"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5" name="Google Shape;655;p68"/>
                  <p:cNvSpPr/>
                  <p:nvPr/>
                </p:nvSpPr>
                <p:spPr>
                  <a:xfrm rot="157512">
                    <a:off x="4467198" y="2704787"/>
                    <a:ext cx="650217" cy="721114"/>
                  </a:xfrm>
                  <a:custGeom>
                    <a:rect b="b" l="l" r="r" t="t"/>
                    <a:pathLst>
                      <a:path extrusionOk="0" fill="none" h="28846" w="26010">
                        <a:moveTo>
                          <a:pt x="26010" y="20743"/>
                        </a:moveTo>
                        <a:lnTo>
                          <a:pt x="24982" y="6322"/>
                        </a:lnTo>
                        <a:lnTo>
                          <a:pt x="11977" y="1"/>
                        </a:lnTo>
                        <a:lnTo>
                          <a:pt x="1" y="8103"/>
                        </a:lnTo>
                        <a:lnTo>
                          <a:pt x="1030" y="22525"/>
                        </a:lnTo>
                        <a:lnTo>
                          <a:pt x="14033" y="28846"/>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6" name="Google Shape;656;p68"/>
                  <p:cNvSpPr/>
                  <p:nvPr/>
                </p:nvSpPr>
                <p:spPr>
                  <a:xfrm rot="157512">
                    <a:off x="5093107" y="2688958"/>
                    <a:ext cx="650192" cy="721089"/>
                  </a:xfrm>
                  <a:custGeom>
                    <a:rect b="b" l="l" r="r" t="t"/>
                    <a:pathLst>
                      <a:path extrusionOk="0" fill="none" h="28845" w="26009">
                        <a:moveTo>
                          <a:pt x="26008" y="20743"/>
                        </a:moveTo>
                        <a:lnTo>
                          <a:pt x="24980" y="6320"/>
                        </a:lnTo>
                        <a:lnTo>
                          <a:pt x="11976" y="0"/>
                        </a:lnTo>
                        <a:lnTo>
                          <a:pt x="1" y="8102"/>
                        </a:lnTo>
                        <a:lnTo>
                          <a:pt x="1029" y="22523"/>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7" name="Google Shape;657;p68"/>
                  <p:cNvSpPr/>
                  <p:nvPr/>
                </p:nvSpPr>
                <p:spPr>
                  <a:xfrm rot="157512">
                    <a:off x="5718992" y="2673103"/>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8" name="Google Shape;658;p68"/>
                  <p:cNvSpPr/>
                  <p:nvPr/>
                </p:nvSpPr>
                <p:spPr>
                  <a:xfrm rot="157512">
                    <a:off x="6344876" y="2657223"/>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9" name="Google Shape;659;p68"/>
                  <p:cNvSpPr/>
                  <p:nvPr/>
                </p:nvSpPr>
                <p:spPr>
                  <a:xfrm rot="157512">
                    <a:off x="6970736" y="2641369"/>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0" name="Google Shape;660;p68"/>
                  <p:cNvSpPr/>
                  <p:nvPr/>
                </p:nvSpPr>
                <p:spPr>
                  <a:xfrm rot="157512">
                    <a:off x="4168001" y="3254751"/>
                    <a:ext cx="650217" cy="721114"/>
                  </a:xfrm>
                  <a:custGeom>
                    <a:rect b="b" l="l" r="r" t="t"/>
                    <a:pathLst>
                      <a:path extrusionOk="0" fill="none" h="28846" w="26010">
                        <a:moveTo>
                          <a:pt x="26009" y="20744"/>
                        </a:moveTo>
                        <a:lnTo>
                          <a:pt x="24980" y="6322"/>
                        </a:lnTo>
                        <a:lnTo>
                          <a:pt x="11977" y="1"/>
                        </a:lnTo>
                        <a:lnTo>
                          <a:pt x="0" y="8103"/>
                        </a:lnTo>
                        <a:lnTo>
                          <a:pt x="1029" y="22525"/>
                        </a:lnTo>
                        <a:lnTo>
                          <a:pt x="14034" y="28846"/>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1" name="Google Shape;661;p68"/>
                  <p:cNvSpPr/>
                  <p:nvPr/>
                </p:nvSpPr>
                <p:spPr>
                  <a:xfrm rot="157512">
                    <a:off x="4793885" y="3238896"/>
                    <a:ext cx="650192" cy="721114"/>
                  </a:xfrm>
                  <a:custGeom>
                    <a:rect b="b" l="l" r="r" t="t"/>
                    <a:pathLst>
                      <a:path extrusionOk="0" fill="none" h="28846" w="26009">
                        <a:moveTo>
                          <a:pt x="26009" y="20743"/>
                        </a:moveTo>
                        <a:lnTo>
                          <a:pt x="24981" y="6321"/>
                        </a:lnTo>
                        <a:lnTo>
                          <a:pt x="11977" y="0"/>
                        </a:lnTo>
                        <a:lnTo>
                          <a:pt x="0" y="8103"/>
                        </a:lnTo>
                        <a:lnTo>
                          <a:pt x="1029" y="22525"/>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2" name="Google Shape;662;p68"/>
                  <p:cNvSpPr/>
                  <p:nvPr/>
                </p:nvSpPr>
                <p:spPr>
                  <a:xfrm rot="157512">
                    <a:off x="5419770" y="3223067"/>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3" name="Google Shape;663;p68"/>
                  <p:cNvSpPr/>
                  <p:nvPr/>
                </p:nvSpPr>
                <p:spPr>
                  <a:xfrm rot="157512">
                    <a:off x="6045654" y="3207187"/>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4" name="Google Shape;664;p68"/>
                  <p:cNvSpPr/>
                  <p:nvPr/>
                </p:nvSpPr>
                <p:spPr>
                  <a:xfrm rot="157512">
                    <a:off x="3868779" y="3804714"/>
                    <a:ext cx="650217" cy="721114"/>
                  </a:xfrm>
                  <a:custGeom>
                    <a:rect b="b" l="l" r="r" t="t"/>
                    <a:pathLst>
                      <a:path extrusionOk="0" fill="none" h="28846" w="26010">
                        <a:moveTo>
                          <a:pt x="26010" y="20744"/>
                        </a:moveTo>
                        <a:lnTo>
                          <a:pt x="24982" y="6322"/>
                        </a:lnTo>
                        <a:lnTo>
                          <a:pt x="11977" y="1"/>
                        </a:lnTo>
                        <a:lnTo>
                          <a:pt x="1" y="8102"/>
                        </a:lnTo>
                        <a:lnTo>
                          <a:pt x="1030" y="22525"/>
                        </a:lnTo>
                        <a:lnTo>
                          <a:pt x="14034" y="28846"/>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5" name="Google Shape;665;p68"/>
                  <p:cNvSpPr/>
                  <p:nvPr/>
                </p:nvSpPr>
                <p:spPr>
                  <a:xfrm rot="157512">
                    <a:off x="4494689" y="3788860"/>
                    <a:ext cx="650192" cy="721114"/>
                  </a:xfrm>
                  <a:custGeom>
                    <a:rect b="b" l="l" r="r" t="t"/>
                    <a:pathLst>
                      <a:path extrusionOk="0" fill="none" h="28846" w="26009">
                        <a:moveTo>
                          <a:pt x="26008" y="20743"/>
                        </a:moveTo>
                        <a:lnTo>
                          <a:pt x="24980" y="6321"/>
                        </a:lnTo>
                        <a:lnTo>
                          <a:pt x="11976" y="1"/>
                        </a:lnTo>
                        <a:lnTo>
                          <a:pt x="1" y="8103"/>
                        </a:lnTo>
                        <a:lnTo>
                          <a:pt x="1029" y="22525"/>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6" name="Google Shape;666;p68"/>
                  <p:cNvSpPr/>
                  <p:nvPr/>
                </p:nvSpPr>
                <p:spPr>
                  <a:xfrm rot="157512">
                    <a:off x="5120574" y="3773006"/>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67" name="Google Shape;667;p68"/>
                <p:cNvSpPr/>
                <p:nvPr/>
              </p:nvSpPr>
              <p:spPr>
                <a:xfrm rot="157512">
                  <a:off x="6228998" y="4446717"/>
                  <a:ext cx="57072" cy="57047"/>
                </a:xfrm>
                <a:custGeom>
                  <a:rect b="b" l="l" r="r" t="t"/>
                  <a:pathLst>
                    <a:path extrusionOk="0" h="2282" w="2283">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8" name="Google Shape;668;p68"/>
                <p:cNvSpPr/>
                <p:nvPr/>
              </p:nvSpPr>
              <p:spPr>
                <a:xfrm rot="157512">
                  <a:off x="9351770" y="4005108"/>
                  <a:ext cx="57047" cy="57072"/>
                </a:xfrm>
                <a:custGeom>
                  <a:rect b="b" l="l" r="r" t="t"/>
                  <a:pathLst>
                    <a:path extrusionOk="0" h="2283" w="2282">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9" name="Google Shape;669;p68"/>
                <p:cNvSpPr/>
                <p:nvPr/>
              </p:nvSpPr>
              <p:spPr>
                <a:xfrm rot="157512">
                  <a:off x="8403706" y="3847890"/>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0" name="Google Shape;670;p68"/>
                <p:cNvSpPr/>
                <p:nvPr/>
              </p:nvSpPr>
              <p:spPr>
                <a:xfrm rot="157512">
                  <a:off x="8124633" y="5115580"/>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1" name="Google Shape;671;p68"/>
                <p:cNvSpPr/>
                <p:nvPr/>
              </p:nvSpPr>
              <p:spPr>
                <a:xfrm rot="157512">
                  <a:off x="6574005" y="5703526"/>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2" name="Google Shape;672;p68"/>
                <p:cNvSpPr/>
                <p:nvPr/>
              </p:nvSpPr>
              <p:spPr>
                <a:xfrm rot="157512">
                  <a:off x="5957267" y="6080755"/>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3" name="Google Shape;673;p68"/>
                <p:cNvSpPr/>
                <p:nvPr/>
              </p:nvSpPr>
              <p:spPr>
                <a:xfrm rot="157512">
                  <a:off x="5929801" y="4996682"/>
                  <a:ext cx="57072" cy="57047"/>
                </a:xfrm>
                <a:custGeom>
                  <a:rect b="b" l="l" r="r" t="t"/>
                  <a:pathLst>
                    <a:path extrusionOk="0" h="2282" w="2283">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4" name="Google Shape;674;p68"/>
                <p:cNvSpPr/>
                <p:nvPr/>
              </p:nvSpPr>
              <p:spPr>
                <a:xfrm rot="157512">
                  <a:off x="9015730" y="3465389"/>
                  <a:ext cx="57047" cy="57072"/>
                </a:xfrm>
                <a:custGeom>
                  <a:rect b="b" l="l" r="r" t="t"/>
                  <a:pathLst>
                    <a:path extrusionOk="0" h="2283" w="2282">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675" name="Google Shape;675;p68"/>
            <p:cNvSpPr/>
            <p:nvPr/>
          </p:nvSpPr>
          <p:spPr>
            <a:xfrm rot="157512">
              <a:off x="8799542" y="3225845"/>
              <a:ext cx="57022" cy="57072"/>
            </a:xfrm>
            <a:custGeom>
              <a:rect b="b" l="l" r="r" t="t"/>
              <a:pathLst>
                <a:path extrusionOk="0" h="2283" w="2281">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6" name="Google Shape;676;p68"/>
            <p:cNvSpPr/>
            <p:nvPr/>
          </p:nvSpPr>
          <p:spPr>
            <a:xfrm rot="157512">
              <a:off x="5710335" y="4761896"/>
              <a:ext cx="57072" cy="57072"/>
            </a:xfrm>
            <a:custGeom>
              <a:rect b="b" l="l" r="r" t="t"/>
              <a:pathLst>
                <a:path extrusionOk="0" h="2283" w="2283">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7" name="Google Shape;677;p68"/>
            <p:cNvSpPr/>
            <p:nvPr/>
          </p:nvSpPr>
          <p:spPr>
            <a:xfrm rot="157512">
              <a:off x="7885492" y="4168682"/>
              <a:ext cx="57047" cy="57047"/>
            </a:xfrm>
            <a:custGeom>
              <a:rect b="b" l="l" r="r" t="t"/>
              <a:pathLst>
                <a:path extrusionOk="0" h="2282" w="2282">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78" name="Google Shape;678;p68"/>
          <p:cNvSpPr txBox="1"/>
          <p:nvPr>
            <p:ph idx="12" type="sldNum"/>
          </p:nvPr>
        </p:nvSpPr>
        <p:spPr>
          <a:xfrm>
            <a:off x="8121325" y="4749850"/>
            <a:ext cx="548400" cy="3348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679" name="Shape 679"/>
        <p:cNvGrpSpPr/>
        <p:nvPr/>
      </p:nvGrpSpPr>
      <p:grpSpPr>
        <a:xfrm>
          <a:off x="0" y="0"/>
          <a:ext cx="0" cy="0"/>
          <a:chOff x="0" y="0"/>
          <a:chExt cx="0" cy="0"/>
        </a:xfrm>
      </p:grpSpPr>
      <p:sp>
        <p:nvSpPr>
          <p:cNvPr id="680" name="Google Shape;680;p69"/>
          <p:cNvSpPr txBox="1"/>
          <p:nvPr>
            <p:ph type="title"/>
          </p:nvPr>
        </p:nvSpPr>
        <p:spPr>
          <a:xfrm>
            <a:off x="713213" y="670225"/>
            <a:ext cx="4696800" cy="768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6000"/>
              <a:buNone/>
              <a:defRPr sz="4500"/>
            </a:lvl1pPr>
            <a:lvl2pPr lvl="1" algn="ctr">
              <a:lnSpc>
                <a:spcPct val="100000"/>
              </a:lnSpc>
              <a:spcBef>
                <a:spcPts val="0"/>
              </a:spcBef>
              <a:spcAft>
                <a:spcPts val="0"/>
              </a:spcAft>
              <a:buClr>
                <a:schemeClr val="lt1"/>
              </a:buClr>
              <a:buSzPts val="6000"/>
              <a:buNone/>
              <a:defRPr sz="6000">
                <a:solidFill>
                  <a:schemeClr val="lt1"/>
                </a:solidFill>
              </a:defRPr>
            </a:lvl2pPr>
            <a:lvl3pPr lvl="2" algn="ctr">
              <a:lnSpc>
                <a:spcPct val="100000"/>
              </a:lnSpc>
              <a:spcBef>
                <a:spcPts val="0"/>
              </a:spcBef>
              <a:spcAft>
                <a:spcPts val="0"/>
              </a:spcAft>
              <a:buClr>
                <a:schemeClr val="lt1"/>
              </a:buClr>
              <a:buSzPts val="6000"/>
              <a:buNone/>
              <a:defRPr sz="6000">
                <a:solidFill>
                  <a:schemeClr val="lt1"/>
                </a:solidFill>
              </a:defRPr>
            </a:lvl3pPr>
            <a:lvl4pPr lvl="3" algn="ctr">
              <a:lnSpc>
                <a:spcPct val="100000"/>
              </a:lnSpc>
              <a:spcBef>
                <a:spcPts val="0"/>
              </a:spcBef>
              <a:spcAft>
                <a:spcPts val="0"/>
              </a:spcAft>
              <a:buClr>
                <a:schemeClr val="lt1"/>
              </a:buClr>
              <a:buSzPts val="6000"/>
              <a:buNone/>
              <a:defRPr sz="6000">
                <a:solidFill>
                  <a:schemeClr val="lt1"/>
                </a:solidFill>
              </a:defRPr>
            </a:lvl4pPr>
            <a:lvl5pPr lvl="4" algn="ctr">
              <a:lnSpc>
                <a:spcPct val="100000"/>
              </a:lnSpc>
              <a:spcBef>
                <a:spcPts val="0"/>
              </a:spcBef>
              <a:spcAft>
                <a:spcPts val="0"/>
              </a:spcAft>
              <a:buClr>
                <a:schemeClr val="lt1"/>
              </a:buClr>
              <a:buSzPts val="6000"/>
              <a:buNone/>
              <a:defRPr sz="6000">
                <a:solidFill>
                  <a:schemeClr val="lt1"/>
                </a:solidFill>
              </a:defRPr>
            </a:lvl5pPr>
            <a:lvl6pPr lvl="5" algn="ctr">
              <a:lnSpc>
                <a:spcPct val="100000"/>
              </a:lnSpc>
              <a:spcBef>
                <a:spcPts val="0"/>
              </a:spcBef>
              <a:spcAft>
                <a:spcPts val="0"/>
              </a:spcAft>
              <a:buClr>
                <a:schemeClr val="lt1"/>
              </a:buClr>
              <a:buSzPts val="6000"/>
              <a:buNone/>
              <a:defRPr sz="6000">
                <a:solidFill>
                  <a:schemeClr val="lt1"/>
                </a:solidFill>
              </a:defRPr>
            </a:lvl6pPr>
            <a:lvl7pPr lvl="6" algn="ctr">
              <a:lnSpc>
                <a:spcPct val="100000"/>
              </a:lnSpc>
              <a:spcBef>
                <a:spcPts val="0"/>
              </a:spcBef>
              <a:spcAft>
                <a:spcPts val="0"/>
              </a:spcAft>
              <a:buClr>
                <a:schemeClr val="lt1"/>
              </a:buClr>
              <a:buSzPts val="6000"/>
              <a:buNone/>
              <a:defRPr sz="6000">
                <a:solidFill>
                  <a:schemeClr val="lt1"/>
                </a:solidFill>
              </a:defRPr>
            </a:lvl7pPr>
            <a:lvl8pPr lvl="7" algn="ctr">
              <a:lnSpc>
                <a:spcPct val="100000"/>
              </a:lnSpc>
              <a:spcBef>
                <a:spcPts val="0"/>
              </a:spcBef>
              <a:spcAft>
                <a:spcPts val="0"/>
              </a:spcAft>
              <a:buClr>
                <a:schemeClr val="lt1"/>
              </a:buClr>
              <a:buSzPts val="6000"/>
              <a:buNone/>
              <a:defRPr sz="6000">
                <a:solidFill>
                  <a:schemeClr val="lt1"/>
                </a:solidFill>
              </a:defRPr>
            </a:lvl8pPr>
            <a:lvl9pPr lvl="8" algn="ctr">
              <a:lnSpc>
                <a:spcPct val="100000"/>
              </a:lnSpc>
              <a:spcBef>
                <a:spcPts val="0"/>
              </a:spcBef>
              <a:spcAft>
                <a:spcPts val="0"/>
              </a:spcAft>
              <a:buClr>
                <a:schemeClr val="lt1"/>
              </a:buClr>
              <a:buSzPts val="6000"/>
              <a:buNone/>
              <a:defRPr sz="6000">
                <a:solidFill>
                  <a:schemeClr val="lt1"/>
                </a:solidFill>
              </a:defRPr>
            </a:lvl9pPr>
          </a:lstStyle>
          <a:p/>
        </p:txBody>
      </p:sp>
      <p:sp>
        <p:nvSpPr>
          <p:cNvPr id="681" name="Google Shape;681;p69"/>
          <p:cNvSpPr txBox="1"/>
          <p:nvPr>
            <p:ph idx="1" type="subTitle"/>
          </p:nvPr>
        </p:nvSpPr>
        <p:spPr>
          <a:xfrm>
            <a:off x="713213" y="1439127"/>
            <a:ext cx="4696800" cy="365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2400"/>
              <a:buFont typeface="PT Sans"/>
              <a:buNone/>
              <a:defRPr sz="15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682" name="Google Shape;682;p69"/>
          <p:cNvSpPr txBox="1"/>
          <p:nvPr>
            <p:ph idx="2" type="title"/>
          </p:nvPr>
        </p:nvSpPr>
        <p:spPr>
          <a:xfrm>
            <a:off x="3733963" y="2069800"/>
            <a:ext cx="4696800" cy="768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6000"/>
              <a:buNone/>
              <a:defRPr sz="4500"/>
            </a:lvl1pPr>
            <a:lvl2pPr lvl="1" algn="ctr">
              <a:lnSpc>
                <a:spcPct val="100000"/>
              </a:lnSpc>
              <a:spcBef>
                <a:spcPts val="0"/>
              </a:spcBef>
              <a:spcAft>
                <a:spcPts val="0"/>
              </a:spcAft>
              <a:buClr>
                <a:schemeClr val="lt1"/>
              </a:buClr>
              <a:buSzPts val="6000"/>
              <a:buNone/>
              <a:defRPr sz="6000">
                <a:solidFill>
                  <a:schemeClr val="lt1"/>
                </a:solidFill>
              </a:defRPr>
            </a:lvl2pPr>
            <a:lvl3pPr lvl="2" algn="ctr">
              <a:lnSpc>
                <a:spcPct val="100000"/>
              </a:lnSpc>
              <a:spcBef>
                <a:spcPts val="0"/>
              </a:spcBef>
              <a:spcAft>
                <a:spcPts val="0"/>
              </a:spcAft>
              <a:buClr>
                <a:schemeClr val="lt1"/>
              </a:buClr>
              <a:buSzPts val="6000"/>
              <a:buNone/>
              <a:defRPr sz="6000">
                <a:solidFill>
                  <a:schemeClr val="lt1"/>
                </a:solidFill>
              </a:defRPr>
            </a:lvl3pPr>
            <a:lvl4pPr lvl="3" algn="ctr">
              <a:lnSpc>
                <a:spcPct val="100000"/>
              </a:lnSpc>
              <a:spcBef>
                <a:spcPts val="0"/>
              </a:spcBef>
              <a:spcAft>
                <a:spcPts val="0"/>
              </a:spcAft>
              <a:buClr>
                <a:schemeClr val="lt1"/>
              </a:buClr>
              <a:buSzPts val="6000"/>
              <a:buNone/>
              <a:defRPr sz="6000">
                <a:solidFill>
                  <a:schemeClr val="lt1"/>
                </a:solidFill>
              </a:defRPr>
            </a:lvl4pPr>
            <a:lvl5pPr lvl="4" algn="ctr">
              <a:lnSpc>
                <a:spcPct val="100000"/>
              </a:lnSpc>
              <a:spcBef>
                <a:spcPts val="0"/>
              </a:spcBef>
              <a:spcAft>
                <a:spcPts val="0"/>
              </a:spcAft>
              <a:buClr>
                <a:schemeClr val="lt1"/>
              </a:buClr>
              <a:buSzPts val="6000"/>
              <a:buNone/>
              <a:defRPr sz="6000">
                <a:solidFill>
                  <a:schemeClr val="lt1"/>
                </a:solidFill>
              </a:defRPr>
            </a:lvl5pPr>
            <a:lvl6pPr lvl="5" algn="ctr">
              <a:lnSpc>
                <a:spcPct val="100000"/>
              </a:lnSpc>
              <a:spcBef>
                <a:spcPts val="0"/>
              </a:spcBef>
              <a:spcAft>
                <a:spcPts val="0"/>
              </a:spcAft>
              <a:buClr>
                <a:schemeClr val="lt1"/>
              </a:buClr>
              <a:buSzPts val="6000"/>
              <a:buNone/>
              <a:defRPr sz="6000">
                <a:solidFill>
                  <a:schemeClr val="lt1"/>
                </a:solidFill>
              </a:defRPr>
            </a:lvl6pPr>
            <a:lvl7pPr lvl="6" algn="ctr">
              <a:lnSpc>
                <a:spcPct val="100000"/>
              </a:lnSpc>
              <a:spcBef>
                <a:spcPts val="0"/>
              </a:spcBef>
              <a:spcAft>
                <a:spcPts val="0"/>
              </a:spcAft>
              <a:buClr>
                <a:schemeClr val="lt1"/>
              </a:buClr>
              <a:buSzPts val="6000"/>
              <a:buNone/>
              <a:defRPr sz="6000">
                <a:solidFill>
                  <a:schemeClr val="lt1"/>
                </a:solidFill>
              </a:defRPr>
            </a:lvl7pPr>
            <a:lvl8pPr lvl="7" algn="ctr">
              <a:lnSpc>
                <a:spcPct val="100000"/>
              </a:lnSpc>
              <a:spcBef>
                <a:spcPts val="0"/>
              </a:spcBef>
              <a:spcAft>
                <a:spcPts val="0"/>
              </a:spcAft>
              <a:buClr>
                <a:schemeClr val="lt1"/>
              </a:buClr>
              <a:buSzPts val="6000"/>
              <a:buNone/>
              <a:defRPr sz="6000">
                <a:solidFill>
                  <a:schemeClr val="lt1"/>
                </a:solidFill>
              </a:defRPr>
            </a:lvl8pPr>
            <a:lvl9pPr lvl="8" algn="ctr">
              <a:lnSpc>
                <a:spcPct val="100000"/>
              </a:lnSpc>
              <a:spcBef>
                <a:spcPts val="0"/>
              </a:spcBef>
              <a:spcAft>
                <a:spcPts val="0"/>
              </a:spcAft>
              <a:buClr>
                <a:schemeClr val="lt1"/>
              </a:buClr>
              <a:buSzPts val="6000"/>
              <a:buNone/>
              <a:defRPr sz="6000">
                <a:solidFill>
                  <a:schemeClr val="lt1"/>
                </a:solidFill>
              </a:defRPr>
            </a:lvl9pPr>
          </a:lstStyle>
          <a:p/>
        </p:txBody>
      </p:sp>
      <p:sp>
        <p:nvSpPr>
          <p:cNvPr id="683" name="Google Shape;683;p69"/>
          <p:cNvSpPr txBox="1"/>
          <p:nvPr>
            <p:ph idx="3" type="subTitle"/>
          </p:nvPr>
        </p:nvSpPr>
        <p:spPr>
          <a:xfrm>
            <a:off x="3733963" y="2838708"/>
            <a:ext cx="4696800" cy="365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2400"/>
              <a:buFont typeface="PT Sans"/>
              <a:buNone/>
              <a:defRPr sz="15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684" name="Google Shape;684;p69"/>
          <p:cNvSpPr txBox="1"/>
          <p:nvPr>
            <p:ph idx="4" type="title"/>
          </p:nvPr>
        </p:nvSpPr>
        <p:spPr>
          <a:xfrm>
            <a:off x="713213" y="3469375"/>
            <a:ext cx="4696800" cy="768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6000"/>
              <a:buNone/>
              <a:defRPr sz="4500"/>
            </a:lvl1pPr>
            <a:lvl2pPr lvl="1" algn="ctr">
              <a:lnSpc>
                <a:spcPct val="100000"/>
              </a:lnSpc>
              <a:spcBef>
                <a:spcPts val="0"/>
              </a:spcBef>
              <a:spcAft>
                <a:spcPts val="0"/>
              </a:spcAft>
              <a:buClr>
                <a:schemeClr val="lt1"/>
              </a:buClr>
              <a:buSzPts val="6000"/>
              <a:buNone/>
              <a:defRPr sz="6000">
                <a:solidFill>
                  <a:schemeClr val="lt1"/>
                </a:solidFill>
              </a:defRPr>
            </a:lvl2pPr>
            <a:lvl3pPr lvl="2" algn="ctr">
              <a:lnSpc>
                <a:spcPct val="100000"/>
              </a:lnSpc>
              <a:spcBef>
                <a:spcPts val="0"/>
              </a:spcBef>
              <a:spcAft>
                <a:spcPts val="0"/>
              </a:spcAft>
              <a:buClr>
                <a:schemeClr val="lt1"/>
              </a:buClr>
              <a:buSzPts val="6000"/>
              <a:buNone/>
              <a:defRPr sz="6000">
                <a:solidFill>
                  <a:schemeClr val="lt1"/>
                </a:solidFill>
              </a:defRPr>
            </a:lvl3pPr>
            <a:lvl4pPr lvl="3" algn="ctr">
              <a:lnSpc>
                <a:spcPct val="100000"/>
              </a:lnSpc>
              <a:spcBef>
                <a:spcPts val="0"/>
              </a:spcBef>
              <a:spcAft>
                <a:spcPts val="0"/>
              </a:spcAft>
              <a:buClr>
                <a:schemeClr val="lt1"/>
              </a:buClr>
              <a:buSzPts val="6000"/>
              <a:buNone/>
              <a:defRPr sz="6000">
                <a:solidFill>
                  <a:schemeClr val="lt1"/>
                </a:solidFill>
              </a:defRPr>
            </a:lvl4pPr>
            <a:lvl5pPr lvl="4" algn="ctr">
              <a:lnSpc>
                <a:spcPct val="100000"/>
              </a:lnSpc>
              <a:spcBef>
                <a:spcPts val="0"/>
              </a:spcBef>
              <a:spcAft>
                <a:spcPts val="0"/>
              </a:spcAft>
              <a:buClr>
                <a:schemeClr val="lt1"/>
              </a:buClr>
              <a:buSzPts val="6000"/>
              <a:buNone/>
              <a:defRPr sz="6000">
                <a:solidFill>
                  <a:schemeClr val="lt1"/>
                </a:solidFill>
              </a:defRPr>
            </a:lvl5pPr>
            <a:lvl6pPr lvl="5" algn="ctr">
              <a:lnSpc>
                <a:spcPct val="100000"/>
              </a:lnSpc>
              <a:spcBef>
                <a:spcPts val="0"/>
              </a:spcBef>
              <a:spcAft>
                <a:spcPts val="0"/>
              </a:spcAft>
              <a:buClr>
                <a:schemeClr val="lt1"/>
              </a:buClr>
              <a:buSzPts val="6000"/>
              <a:buNone/>
              <a:defRPr sz="6000">
                <a:solidFill>
                  <a:schemeClr val="lt1"/>
                </a:solidFill>
              </a:defRPr>
            </a:lvl6pPr>
            <a:lvl7pPr lvl="6" algn="ctr">
              <a:lnSpc>
                <a:spcPct val="100000"/>
              </a:lnSpc>
              <a:spcBef>
                <a:spcPts val="0"/>
              </a:spcBef>
              <a:spcAft>
                <a:spcPts val="0"/>
              </a:spcAft>
              <a:buClr>
                <a:schemeClr val="lt1"/>
              </a:buClr>
              <a:buSzPts val="6000"/>
              <a:buNone/>
              <a:defRPr sz="6000">
                <a:solidFill>
                  <a:schemeClr val="lt1"/>
                </a:solidFill>
              </a:defRPr>
            </a:lvl7pPr>
            <a:lvl8pPr lvl="7" algn="ctr">
              <a:lnSpc>
                <a:spcPct val="100000"/>
              </a:lnSpc>
              <a:spcBef>
                <a:spcPts val="0"/>
              </a:spcBef>
              <a:spcAft>
                <a:spcPts val="0"/>
              </a:spcAft>
              <a:buClr>
                <a:schemeClr val="lt1"/>
              </a:buClr>
              <a:buSzPts val="6000"/>
              <a:buNone/>
              <a:defRPr sz="6000">
                <a:solidFill>
                  <a:schemeClr val="lt1"/>
                </a:solidFill>
              </a:defRPr>
            </a:lvl8pPr>
            <a:lvl9pPr lvl="8" algn="ctr">
              <a:lnSpc>
                <a:spcPct val="100000"/>
              </a:lnSpc>
              <a:spcBef>
                <a:spcPts val="0"/>
              </a:spcBef>
              <a:spcAft>
                <a:spcPts val="0"/>
              </a:spcAft>
              <a:buClr>
                <a:schemeClr val="lt1"/>
              </a:buClr>
              <a:buSzPts val="6000"/>
              <a:buNone/>
              <a:defRPr sz="6000">
                <a:solidFill>
                  <a:schemeClr val="lt1"/>
                </a:solidFill>
              </a:defRPr>
            </a:lvl9pPr>
          </a:lstStyle>
          <a:p/>
        </p:txBody>
      </p:sp>
      <p:sp>
        <p:nvSpPr>
          <p:cNvPr id="685" name="Google Shape;685;p69"/>
          <p:cNvSpPr txBox="1"/>
          <p:nvPr>
            <p:ph idx="5" type="subTitle"/>
          </p:nvPr>
        </p:nvSpPr>
        <p:spPr>
          <a:xfrm>
            <a:off x="713213" y="4238290"/>
            <a:ext cx="4696800" cy="365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2400"/>
              <a:buFont typeface="PT Sans"/>
              <a:buNone/>
              <a:defRPr sz="15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grpSp>
        <p:nvGrpSpPr>
          <p:cNvPr id="686" name="Google Shape;686;p69"/>
          <p:cNvGrpSpPr/>
          <p:nvPr/>
        </p:nvGrpSpPr>
        <p:grpSpPr>
          <a:xfrm rot="10800000">
            <a:off x="6611267" y="3525019"/>
            <a:ext cx="2532725" cy="1881750"/>
            <a:chOff x="7221517" y="-507956"/>
            <a:chExt cx="2532725" cy="1881750"/>
          </a:xfrm>
        </p:grpSpPr>
        <p:sp>
          <p:nvSpPr>
            <p:cNvPr id="687" name="Google Shape;687;p69"/>
            <p:cNvSpPr/>
            <p:nvPr/>
          </p:nvSpPr>
          <p:spPr>
            <a:xfrm flipH="1" rot="-157512">
              <a:off x="8467712" y="47987"/>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8" name="Google Shape;688;p69"/>
            <p:cNvSpPr/>
            <p:nvPr/>
          </p:nvSpPr>
          <p:spPr>
            <a:xfrm flipH="1" rot="-157512">
              <a:off x="8489459" y="-461709"/>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9" name="Google Shape;689;p69"/>
            <p:cNvSpPr/>
            <p:nvPr/>
          </p:nvSpPr>
          <p:spPr>
            <a:xfrm flipH="1" rot="-157512">
              <a:off x="7863600" y="-477589"/>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0" name="Google Shape;690;p69"/>
            <p:cNvSpPr/>
            <p:nvPr/>
          </p:nvSpPr>
          <p:spPr>
            <a:xfrm flipH="1" rot="-157512">
              <a:off x="7237690" y="-493444"/>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1" name="Google Shape;691;p69"/>
            <p:cNvSpPr/>
            <p:nvPr/>
          </p:nvSpPr>
          <p:spPr>
            <a:xfrm flipH="1" rot="-157512">
              <a:off x="8788681" y="88254"/>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2" name="Google Shape;692;p69"/>
            <p:cNvSpPr/>
            <p:nvPr/>
          </p:nvSpPr>
          <p:spPr>
            <a:xfrm flipH="1" rot="-157512">
              <a:off x="8162796" y="72374"/>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3" name="Google Shape;693;p69"/>
            <p:cNvSpPr/>
            <p:nvPr/>
          </p:nvSpPr>
          <p:spPr>
            <a:xfrm flipH="1" rot="-157512">
              <a:off x="9087877" y="638193"/>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4" name="Google Shape;694;p69"/>
            <p:cNvSpPr/>
            <p:nvPr/>
          </p:nvSpPr>
          <p:spPr>
            <a:xfrm flipH="1" rot="-157512">
              <a:off x="7525463" y="193693"/>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5" name="Google Shape;695;p69"/>
            <p:cNvSpPr/>
            <p:nvPr/>
          </p:nvSpPr>
          <p:spPr>
            <a:xfrm flipH="1" rot="-157512">
              <a:off x="9076066" y="78163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6" name="Google Shape;696;p69"/>
            <p:cNvSpPr/>
            <p:nvPr/>
          </p:nvSpPr>
          <p:spPr>
            <a:xfrm flipH="1" rot="-157512">
              <a:off x="9692804" y="1158867"/>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97" name="Google Shape;697;p69"/>
          <p:cNvGrpSpPr/>
          <p:nvPr/>
        </p:nvGrpSpPr>
        <p:grpSpPr>
          <a:xfrm>
            <a:off x="7078642" y="-256406"/>
            <a:ext cx="2532725" cy="1881750"/>
            <a:chOff x="7221517" y="-507956"/>
            <a:chExt cx="2532725" cy="1881750"/>
          </a:xfrm>
        </p:grpSpPr>
        <p:sp>
          <p:nvSpPr>
            <p:cNvPr id="698" name="Google Shape;698;p69"/>
            <p:cNvSpPr/>
            <p:nvPr/>
          </p:nvSpPr>
          <p:spPr>
            <a:xfrm flipH="1" rot="-157512">
              <a:off x="8467712" y="47987"/>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9" name="Google Shape;699;p69"/>
            <p:cNvSpPr/>
            <p:nvPr/>
          </p:nvSpPr>
          <p:spPr>
            <a:xfrm flipH="1" rot="-157512">
              <a:off x="8489459" y="-461709"/>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0" name="Google Shape;700;p69"/>
            <p:cNvSpPr/>
            <p:nvPr/>
          </p:nvSpPr>
          <p:spPr>
            <a:xfrm flipH="1" rot="-157512">
              <a:off x="7863600" y="-477589"/>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1" name="Google Shape;701;p69"/>
            <p:cNvSpPr/>
            <p:nvPr/>
          </p:nvSpPr>
          <p:spPr>
            <a:xfrm flipH="1" rot="-157512">
              <a:off x="7237690" y="-493444"/>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2" name="Google Shape;702;p69"/>
            <p:cNvSpPr/>
            <p:nvPr/>
          </p:nvSpPr>
          <p:spPr>
            <a:xfrm flipH="1" rot="-157512">
              <a:off x="8788681" y="88254"/>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3" name="Google Shape;703;p69"/>
            <p:cNvSpPr/>
            <p:nvPr/>
          </p:nvSpPr>
          <p:spPr>
            <a:xfrm flipH="1" rot="-157512">
              <a:off x="8162796" y="72374"/>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4" name="Google Shape;704;p69"/>
            <p:cNvSpPr/>
            <p:nvPr/>
          </p:nvSpPr>
          <p:spPr>
            <a:xfrm flipH="1" rot="-157512">
              <a:off x="9087877" y="638193"/>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5" name="Google Shape;705;p69"/>
            <p:cNvSpPr/>
            <p:nvPr/>
          </p:nvSpPr>
          <p:spPr>
            <a:xfrm flipH="1" rot="-157512">
              <a:off x="7525463" y="193693"/>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6" name="Google Shape;706;p69"/>
            <p:cNvSpPr/>
            <p:nvPr/>
          </p:nvSpPr>
          <p:spPr>
            <a:xfrm flipH="1" rot="-157512">
              <a:off x="9076066" y="78163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7" name="Google Shape;707;p69"/>
            <p:cNvSpPr/>
            <p:nvPr/>
          </p:nvSpPr>
          <p:spPr>
            <a:xfrm flipH="1" rot="-157512">
              <a:off x="9692804" y="1158867"/>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08" name="Google Shape;708;p69"/>
          <p:cNvSpPr txBox="1"/>
          <p:nvPr>
            <p:ph idx="12" type="sldNum"/>
          </p:nvPr>
        </p:nvSpPr>
        <p:spPr>
          <a:xfrm>
            <a:off x="8121325" y="4749850"/>
            <a:ext cx="548400" cy="3348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spTree>
      <p:nvGrpSpPr>
        <p:cNvPr id="709" name="Shape 709"/>
        <p:cNvGrpSpPr/>
        <p:nvPr/>
      </p:nvGrpSpPr>
      <p:grpSpPr>
        <a:xfrm>
          <a:off x="0" y="0"/>
          <a:ext cx="0" cy="0"/>
          <a:chOff x="0" y="0"/>
          <a:chExt cx="0" cy="0"/>
        </a:xfrm>
      </p:grpSpPr>
      <p:grpSp>
        <p:nvGrpSpPr>
          <p:cNvPr id="710" name="Google Shape;710;p70"/>
          <p:cNvGrpSpPr/>
          <p:nvPr/>
        </p:nvGrpSpPr>
        <p:grpSpPr>
          <a:xfrm rot="10800000">
            <a:off x="5530217" y="3662226"/>
            <a:ext cx="3811962" cy="1913484"/>
            <a:chOff x="4673664" y="4413932"/>
            <a:chExt cx="3811962" cy="1913484"/>
          </a:xfrm>
        </p:grpSpPr>
        <p:grpSp>
          <p:nvGrpSpPr>
            <p:cNvPr id="711" name="Google Shape;711;p70"/>
            <p:cNvGrpSpPr/>
            <p:nvPr/>
          </p:nvGrpSpPr>
          <p:grpSpPr>
            <a:xfrm>
              <a:off x="4673664" y="4413932"/>
              <a:ext cx="3811962" cy="1913484"/>
              <a:chOff x="3825164" y="2626857"/>
              <a:chExt cx="3811962" cy="1913484"/>
            </a:xfrm>
          </p:grpSpPr>
          <p:sp>
            <p:nvSpPr>
              <p:cNvPr id="712" name="Google Shape;712;p70"/>
              <p:cNvSpPr/>
              <p:nvPr/>
            </p:nvSpPr>
            <p:spPr>
              <a:xfrm rot="157512">
                <a:off x="3841337" y="2720667"/>
                <a:ext cx="650192" cy="721114"/>
              </a:xfrm>
              <a:custGeom>
                <a:rect b="b" l="l" r="r" t="t"/>
                <a:pathLst>
                  <a:path extrusionOk="0" fill="none" h="28846" w="26009">
                    <a:moveTo>
                      <a:pt x="26009" y="20743"/>
                    </a:moveTo>
                    <a:lnTo>
                      <a:pt x="24980" y="6321"/>
                    </a:lnTo>
                    <a:lnTo>
                      <a:pt x="11975" y="0"/>
                    </a:lnTo>
                    <a:lnTo>
                      <a:pt x="0" y="8102"/>
                    </a:lnTo>
                    <a:lnTo>
                      <a:pt x="1029" y="22524"/>
                    </a:lnTo>
                    <a:lnTo>
                      <a:pt x="14032"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3" name="Google Shape;713;p70"/>
              <p:cNvSpPr/>
              <p:nvPr/>
            </p:nvSpPr>
            <p:spPr>
              <a:xfrm rot="157512">
                <a:off x="4467198" y="2704787"/>
                <a:ext cx="650217" cy="721114"/>
              </a:xfrm>
              <a:custGeom>
                <a:rect b="b" l="l" r="r" t="t"/>
                <a:pathLst>
                  <a:path extrusionOk="0" fill="none" h="28846" w="26010">
                    <a:moveTo>
                      <a:pt x="26010" y="20743"/>
                    </a:moveTo>
                    <a:lnTo>
                      <a:pt x="24982" y="6322"/>
                    </a:lnTo>
                    <a:lnTo>
                      <a:pt x="11977" y="1"/>
                    </a:lnTo>
                    <a:lnTo>
                      <a:pt x="1" y="8103"/>
                    </a:lnTo>
                    <a:lnTo>
                      <a:pt x="1030" y="22525"/>
                    </a:lnTo>
                    <a:lnTo>
                      <a:pt x="14033" y="28846"/>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4" name="Google Shape;714;p70"/>
              <p:cNvSpPr/>
              <p:nvPr/>
            </p:nvSpPr>
            <p:spPr>
              <a:xfrm rot="157512">
                <a:off x="5093107" y="2688958"/>
                <a:ext cx="650192" cy="721089"/>
              </a:xfrm>
              <a:custGeom>
                <a:rect b="b" l="l" r="r" t="t"/>
                <a:pathLst>
                  <a:path extrusionOk="0" fill="none" h="28845" w="26009">
                    <a:moveTo>
                      <a:pt x="26008" y="20743"/>
                    </a:moveTo>
                    <a:lnTo>
                      <a:pt x="24980" y="6320"/>
                    </a:lnTo>
                    <a:lnTo>
                      <a:pt x="11976" y="0"/>
                    </a:lnTo>
                    <a:lnTo>
                      <a:pt x="1" y="8102"/>
                    </a:lnTo>
                    <a:lnTo>
                      <a:pt x="1029" y="22523"/>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5" name="Google Shape;715;p70"/>
              <p:cNvSpPr/>
              <p:nvPr/>
            </p:nvSpPr>
            <p:spPr>
              <a:xfrm rot="157512">
                <a:off x="5718992" y="2673103"/>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6" name="Google Shape;716;p70"/>
              <p:cNvSpPr/>
              <p:nvPr/>
            </p:nvSpPr>
            <p:spPr>
              <a:xfrm rot="157512">
                <a:off x="6344876" y="2657223"/>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7" name="Google Shape;717;p70"/>
              <p:cNvSpPr/>
              <p:nvPr/>
            </p:nvSpPr>
            <p:spPr>
              <a:xfrm rot="157512">
                <a:off x="6970736" y="2641369"/>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8" name="Google Shape;718;p70"/>
              <p:cNvSpPr/>
              <p:nvPr/>
            </p:nvSpPr>
            <p:spPr>
              <a:xfrm rot="157512">
                <a:off x="4168001" y="3254751"/>
                <a:ext cx="650217" cy="721114"/>
              </a:xfrm>
              <a:custGeom>
                <a:rect b="b" l="l" r="r" t="t"/>
                <a:pathLst>
                  <a:path extrusionOk="0" fill="none" h="28846" w="26010">
                    <a:moveTo>
                      <a:pt x="26009" y="20744"/>
                    </a:moveTo>
                    <a:lnTo>
                      <a:pt x="24980" y="6322"/>
                    </a:lnTo>
                    <a:lnTo>
                      <a:pt x="11977" y="1"/>
                    </a:lnTo>
                    <a:lnTo>
                      <a:pt x="0" y="8103"/>
                    </a:lnTo>
                    <a:lnTo>
                      <a:pt x="1029" y="22525"/>
                    </a:lnTo>
                    <a:lnTo>
                      <a:pt x="14034" y="28846"/>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9" name="Google Shape;719;p70"/>
              <p:cNvSpPr/>
              <p:nvPr/>
            </p:nvSpPr>
            <p:spPr>
              <a:xfrm rot="157512">
                <a:off x="4793885" y="3238896"/>
                <a:ext cx="650192" cy="721114"/>
              </a:xfrm>
              <a:custGeom>
                <a:rect b="b" l="l" r="r" t="t"/>
                <a:pathLst>
                  <a:path extrusionOk="0" fill="none" h="28846" w="26009">
                    <a:moveTo>
                      <a:pt x="26009" y="20743"/>
                    </a:moveTo>
                    <a:lnTo>
                      <a:pt x="24981" y="6321"/>
                    </a:lnTo>
                    <a:lnTo>
                      <a:pt x="11977" y="0"/>
                    </a:lnTo>
                    <a:lnTo>
                      <a:pt x="0" y="8103"/>
                    </a:lnTo>
                    <a:lnTo>
                      <a:pt x="1029" y="22525"/>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0" name="Google Shape;720;p70"/>
              <p:cNvSpPr/>
              <p:nvPr/>
            </p:nvSpPr>
            <p:spPr>
              <a:xfrm rot="157512">
                <a:off x="5419770" y="3223067"/>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1" name="Google Shape;721;p70"/>
              <p:cNvSpPr/>
              <p:nvPr/>
            </p:nvSpPr>
            <p:spPr>
              <a:xfrm rot="157512">
                <a:off x="6045654" y="3207187"/>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2" name="Google Shape;722;p70"/>
              <p:cNvSpPr/>
              <p:nvPr/>
            </p:nvSpPr>
            <p:spPr>
              <a:xfrm rot="157512">
                <a:off x="3868779" y="3804714"/>
                <a:ext cx="650217" cy="721114"/>
              </a:xfrm>
              <a:custGeom>
                <a:rect b="b" l="l" r="r" t="t"/>
                <a:pathLst>
                  <a:path extrusionOk="0" fill="none" h="28846" w="26010">
                    <a:moveTo>
                      <a:pt x="26010" y="20744"/>
                    </a:moveTo>
                    <a:lnTo>
                      <a:pt x="24982" y="6322"/>
                    </a:lnTo>
                    <a:lnTo>
                      <a:pt x="11977" y="1"/>
                    </a:lnTo>
                    <a:lnTo>
                      <a:pt x="1" y="8102"/>
                    </a:lnTo>
                    <a:lnTo>
                      <a:pt x="1030" y="22525"/>
                    </a:lnTo>
                    <a:lnTo>
                      <a:pt x="14034" y="28846"/>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3" name="Google Shape;723;p70"/>
              <p:cNvSpPr/>
              <p:nvPr/>
            </p:nvSpPr>
            <p:spPr>
              <a:xfrm rot="157512">
                <a:off x="4494689" y="3788860"/>
                <a:ext cx="650192" cy="721114"/>
              </a:xfrm>
              <a:custGeom>
                <a:rect b="b" l="l" r="r" t="t"/>
                <a:pathLst>
                  <a:path extrusionOk="0" fill="none" h="28846" w="26009">
                    <a:moveTo>
                      <a:pt x="26008" y="20743"/>
                    </a:moveTo>
                    <a:lnTo>
                      <a:pt x="24980" y="6321"/>
                    </a:lnTo>
                    <a:lnTo>
                      <a:pt x="11976" y="1"/>
                    </a:lnTo>
                    <a:lnTo>
                      <a:pt x="1" y="8103"/>
                    </a:lnTo>
                    <a:lnTo>
                      <a:pt x="1029" y="22525"/>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4" name="Google Shape;724;p70"/>
              <p:cNvSpPr/>
              <p:nvPr/>
            </p:nvSpPr>
            <p:spPr>
              <a:xfrm rot="157512">
                <a:off x="5120574" y="3773006"/>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25" name="Google Shape;725;p70"/>
            <p:cNvSpPr/>
            <p:nvPr/>
          </p:nvSpPr>
          <p:spPr>
            <a:xfrm rot="157512">
              <a:off x="8124633" y="5115580"/>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6" name="Google Shape;726;p70"/>
            <p:cNvSpPr/>
            <p:nvPr/>
          </p:nvSpPr>
          <p:spPr>
            <a:xfrm rot="157512">
              <a:off x="6574005" y="5703526"/>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7" name="Google Shape;727;p70"/>
            <p:cNvSpPr/>
            <p:nvPr/>
          </p:nvSpPr>
          <p:spPr>
            <a:xfrm rot="157512">
              <a:off x="5957267" y="6080755"/>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8" name="Google Shape;728;p70"/>
            <p:cNvSpPr/>
            <p:nvPr/>
          </p:nvSpPr>
          <p:spPr>
            <a:xfrm rot="157512">
              <a:off x="5929801" y="4996682"/>
              <a:ext cx="57072" cy="57047"/>
            </a:xfrm>
            <a:custGeom>
              <a:rect b="b" l="l" r="r" t="t"/>
              <a:pathLst>
                <a:path extrusionOk="0" h="2282" w="2283">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29" name="Google Shape;729;p70"/>
          <p:cNvSpPr txBox="1"/>
          <p:nvPr>
            <p:ph type="title"/>
          </p:nvPr>
        </p:nvSpPr>
        <p:spPr>
          <a:xfrm>
            <a:off x="720000" y="1354363"/>
            <a:ext cx="3594000" cy="16320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200"/>
              <a:buNone/>
              <a:defRPr/>
            </a:lvl1pPr>
            <a:lvl2pPr lvl="1" algn="l">
              <a:lnSpc>
                <a:spcPct val="100000"/>
              </a:lnSpc>
              <a:spcBef>
                <a:spcPts val="0"/>
              </a:spcBef>
              <a:spcAft>
                <a:spcPts val="0"/>
              </a:spcAft>
              <a:buSzPts val="3200"/>
              <a:buNone/>
              <a:defRPr/>
            </a:lvl2pPr>
            <a:lvl3pPr lvl="2" algn="l">
              <a:lnSpc>
                <a:spcPct val="100000"/>
              </a:lnSpc>
              <a:spcBef>
                <a:spcPts val="0"/>
              </a:spcBef>
              <a:spcAft>
                <a:spcPts val="0"/>
              </a:spcAft>
              <a:buSzPts val="3200"/>
              <a:buNone/>
              <a:defRPr/>
            </a:lvl3pPr>
            <a:lvl4pPr lvl="3" algn="l">
              <a:lnSpc>
                <a:spcPct val="100000"/>
              </a:lnSpc>
              <a:spcBef>
                <a:spcPts val="0"/>
              </a:spcBef>
              <a:spcAft>
                <a:spcPts val="0"/>
              </a:spcAft>
              <a:buSzPts val="3200"/>
              <a:buNone/>
              <a:defRPr/>
            </a:lvl4pPr>
            <a:lvl5pPr lvl="4" algn="l">
              <a:lnSpc>
                <a:spcPct val="100000"/>
              </a:lnSpc>
              <a:spcBef>
                <a:spcPts val="0"/>
              </a:spcBef>
              <a:spcAft>
                <a:spcPts val="0"/>
              </a:spcAft>
              <a:buSzPts val="3200"/>
              <a:buNone/>
              <a:defRPr/>
            </a:lvl5pPr>
            <a:lvl6pPr lvl="5" algn="l">
              <a:lnSpc>
                <a:spcPct val="100000"/>
              </a:lnSpc>
              <a:spcBef>
                <a:spcPts val="0"/>
              </a:spcBef>
              <a:spcAft>
                <a:spcPts val="0"/>
              </a:spcAft>
              <a:buSzPts val="3200"/>
              <a:buNone/>
              <a:defRPr/>
            </a:lvl6pPr>
            <a:lvl7pPr lvl="6" algn="l">
              <a:lnSpc>
                <a:spcPct val="100000"/>
              </a:lnSpc>
              <a:spcBef>
                <a:spcPts val="0"/>
              </a:spcBef>
              <a:spcAft>
                <a:spcPts val="0"/>
              </a:spcAft>
              <a:buSzPts val="3200"/>
              <a:buNone/>
              <a:defRPr/>
            </a:lvl7pPr>
            <a:lvl8pPr lvl="7" algn="l">
              <a:lnSpc>
                <a:spcPct val="100000"/>
              </a:lnSpc>
              <a:spcBef>
                <a:spcPts val="0"/>
              </a:spcBef>
              <a:spcAft>
                <a:spcPts val="0"/>
              </a:spcAft>
              <a:buSzPts val="3200"/>
              <a:buNone/>
              <a:defRPr/>
            </a:lvl8pPr>
            <a:lvl9pPr lvl="8" algn="l">
              <a:lnSpc>
                <a:spcPct val="100000"/>
              </a:lnSpc>
              <a:spcBef>
                <a:spcPts val="0"/>
              </a:spcBef>
              <a:spcAft>
                <a:spcPts val="0"/>
              </a:spcAft>
              <a:buSzPts val="3200"/>
              <a:buNone/>
              <a:defRPr/>
            </a:lvl9pPr>
          </a:lstStyle>
          <a:p/>
        </p:txBody>
      </p:sp>
      <p:sp>
        <p:nvSpPr>
          <p:cNvPr id="730" name="Google Shape;730;p70"/>
          <p:cNvSpPr txBox="1"/>
          <p:nvPr>
            <p:ph idx="1" type="subTitle"/>
          </p:nvPr>
        </p:nvSpPr>
        <p:spPr>
          <a:xfrm>
            <a:off x="720000" y="2986350"/>
            <a:ext cx="3594000" cy="963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731" name="Google Shape;731;p70"/>
          <p:cNvSpPr/>
          <p:nvPr>
            <p:ph idx="2" type="pic"/>
          </p:nvPr>
        </p:nvSpPr>
        <p:spPr>
          <a:xfrm>
            <a:off x="4627875" y="778125"/>
            <a:ext cx="3627900" cy="3762900"/>
          </a:xfrm>
          <a:prstGeom prst="roundRect">
            <a:avLst>
              <a:gd fmla="val 16667" name="adj"/>
            </a:avLst>
          </a:prstGeom>
          <a:noFill/>
          <a:ln cap="flat" cmpd="sng" w="19050">
            <a:solidFill>
              <a:schemeClr val="dk1"/>
            </a:solidFill>
            <a:prstDash val="solid"/>
            <a:round/>
            <a:headEnd len="sm" w="sm" type="none"/>
            <a:tailEnd len="sm" w="sm" type="none"/>
          </a:ln>
        </p:spPr>
      </p:sp>
      <p:sp>
        <p:nvSpPr>
          <p:cNvPr id="732" name="Google Shape;732;p70"/>
          <p:cNvSpPr txBox="1"/>
          <p:nvPr>
            <p:ph idx="12" type="sldNum"/>
          </p:nvPr>
        </p:nvSpPr>
        <p:spPr>
          <a:xfrm>
            <a:off x="8121325" y="4749850"/>
            <a:ext cx="548400" cy="3348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33" name="Shape 733"/>
        <p:cNvGrpSpPr/>
        <p:nvPr/>
      </p:nvGrpSpPr>
      <p:grpSpPr>
        <a:xfrm>
          <a:off x="0" y="0"/>
          <a:ext cx="0" cy="0"/>
          <a:chOff x="0" y="0"/>
          <a:chExt cx="0" cy="0"/>
        </a:xfrm>
      </p:grpSpPr>
      <p:sp>
        <p:nvSpPr>
          <p:cNvPr id="734" name="Google Shape;734;p71"/>
          <p:cNvSpPr txBox="1"/>
          <p:nvPr>
            <p:ph type="title"/>
          </p:nvPr>
        </p:nvSpPr>
        <p:spPr>
          <a:xfrm>
            <a:off x="713225" y="3502900"/>
            <a:ext cx="5202300" cy="1045200"/>
          </a:xfrm>
          <a:prstGeom prst="rect">
            <a:avLst/>
          </a:prstGeom>
          <a:solidFill>
            <a:srgbClr val="733C9B">
              <a:alpha val="32941"/>
            </a:srgbClr>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lvl1pPr lvl="0" algn="ctr">
              <a:lnSpc>
                <a:spcPct val="100000"/>
              </a:lnSpc>
              <a:spcBef>
                <a:spcPts val="0"/>
              </a:spcBef>
              <a:spcAft>
                <a:spcPts val="0"/>
              </a:spcAft>
              <a:buSzPts val="3200"/>
              <a:buNone/>
              <a:defRPr/>
            </a:lvl1pPr>
            <a:lvl2pPr lvl="1" algn="ctr">
              <a:lnSpc>
                <a:spcPct val="100000"/>
              </a:lnSpc>
              <a:spcBef>
                <a:spcPts val="0"/>
              </a:spcBef>
              <a:spcAft>
                <a:spcPts val="0"/>
              </a:spcAft>
              <a:buSzPts val="3200"/>
              <a:buNone/>
              <a:defRPr/>
            </a:lvl2pPr>
            <a:lvl3pPr lvl="2" algn="ctr">
              <a:lnSpc>
                <a:spcPct val="100000"/>
              </a:lnSpc>
              <a:spcBef>
                <a:spcPts val="0"/>
              </a:spcBef>
              <a:spcAft>
                <a:spcPts val="0"/>
              </a:spcAft>
              <a:buSzPts val="3200"/>
              <a:buNone/>
              <a:defRPr/>
            </a:lvl3pPr>
            <a:lvl4pPr lvl="3" algn="ctr">
              <a:lnSpc>
                <a:spcPct val="100000"/>
              </a:lnSpc>
              <a:spcBef>
                <a:spcPts val="0"/>
              </a:spcBef>
              <a:spcAft>
                <a:spcPts val="0"/>
              </a:spcAft>
              <a:buSzPts val="3200"/>
              <a:buNone/>
              <a:defRPr/>
            </a:lvl4pPr>
            <a:lvl5pPr lvl="4" algn="ctr">
              <a:lnSpc>
                <a:spcPct val="100000"/>
              </a:lnSpc>
              <a:spcBef>
                <a:spcPts val="0"/>
              </a:spcBef>
              <a:spcAft>
                <a:spcPts val="0"/>
              </a:spcAft>
              <a:buSzPts val="3200"/>
              <a:buNone/>
              <a:defRPr/>
            </a:lvl5pPr>
            <a:lvl6pPr lvl="5" algn="ctr">
              <a:lnSpc>
                <a:spcPct val="100000"/>
              </a:lnSpc>
              <a:spcBef>
                <a:spcPts val="0"/>
              </a:spcBef>
              <a:spcAft>
                <a:spcPts val="0"/>
              </a:spcAft>
              <a:buSzPts val="3200"/>
              <a:buNone/>
              <a:defRPr/>
            </a:lvl6pPr>
            <a:lvl7pPr lvl="6" algn="ctr">
              <a:lnSpc>
                <a:spcPct val="100000"/>
              </a:lnSpc>
              <a:spcBef>
                <a:spcPts val="0"/>
              </a:spcBef>
              <a:spcAft>
                <a:spcPts val="0"/>
              </a:spcAft>
              <a:buSzPts val="3200"/>
              <a:buNone/>
              <a:defRPr/>
            </a:lvl7pPr>
            <a:lvl8pPr lvl="7" algn="ctr">
              <a:lnSpc>
                <a:spcPct val="100000"/>
              </a:lnSpc>
              <a:spcBef>
                <a:spcPts val="0"/>
              </a:spcBef>
              <a:spcAft>
                <a:spcPts val="0"/>
              </a:spcAft>
              <a:buSzPts val="3200"/>
              <a:buNone/>
              <a:defRPr/>
            </a:lvl8pPr>
            <a:lvl9pPr lvl="8" algn="ctr">
              <a:lnSpc>
                <a:spcPct val="100000"/>
              </a:lnSpc>
              <a:spcBef>
                <a:spcPts val="0"/>
              </a:spcBef>
              <a:spcAft>
                <a:spcPts val="0"/>
              </a:spcAft>
              <a:buSzPts val="3200"/>
              <a:buNone/>
              <a:defRPr/>
            </a:lvl9pPr>
          </a:lstStyle>
          <a:p/>
        </p:txBody>
      </p:sp>
      <p:grpSp>
        <p:nvGrpSpPr>
          <p:cNvPr id="735" name="Google Shape;735;p71"/>
          <p:cNvGrpSpPr/>
          <p:nvPr/>
        </p:nvGrpSpPr>
        <p:grpSpPr>
          <a:xfrm rot="10800000">
            <a:off x="6825617" y="-226461"/>
            <a:ext cx="3485298" cy="1363521"/>
            <a:chOff x="5000328" y="4413932"/>
            <a:chExt cx="3485298" cy="1363521"/>
          </a:xfrm>
        </p:grpSpPr>
        <p:grpSp>
          <p:nvGrpSpPr>
            <p:cNvPr id="736" name="Google Shape;736;p71"/>
            <p:cNvGrpSpPr/>
            <p:nvPr/>
          </p:nvGrpSpPr>
          <p:grpSpPr>
            <a:xfrm>
              <a:off x="5000328" y="4413932"/>
              <a:ext cx="3485298" cy="1363521"/>
              <a:chOff x="4151828" y="2626857"/>
              <a:chExt cx="3485298" cy="1363521"/>
            </a:xfrm>
          </p:grpSpPr>
          <p:sp>
            <p:nvSpPr>
              <p:cNvPr id="737" name="Google Shape;737;p71"/>
              <p:cNvSpPr/>
              <p:nvPr/>
            </p:nvSpPr>
            <p:spPr>
              <a:xfrm rot="157512">
                <a:off x="4467198" y="2704787"/>
                <a:ext cx="650217" cy="721114"/>
              </a:xfrm>
              <a:custGeom>
                <a:rect b="b" l="l" r="r" t="t"/>
                <a:pathLst>
                  <a:path extrusionOk="0" fill="none" h="28846" w="26010">
                    <a:moveTo>
                      <a:pt x="26010" y="20743"/>
                    </a:moveTo>
                    <a:lnTo>
                      <a:pt x="24982" y="6322"/>
                    </a:lnTo>
                    <a:lnTo>
                      <a:pt x="11977" y="1"/>
                    </a:lnTo>
                    <a:lnTo>
                      <a:pt x="1" y="8103"/>
                    </a:lnTo>
                    <a:lnTo>
                      <a:pt x="1030" y="22525"/>
                    </a:lnTo>
                    <a:lnTo>
                      <a:pt x="14033" y="28846"/>
                    </a:lnTo>
                    <a:close/>
                  </a:path>
                </a:pathLst>
              </a:custGeom>
              <a:solidFill>
                <a:schemeClr val="dk1"/>
              </a:solidFill>
              <a:ln cap="flat" cmpd="sng" w="9525">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8" name="Google Shape;738;p71"/>
              <p:cNvSpPr/>
              <p:nvPr/>
            </p:nvSpPr>
            <p:spPr>
              <a:xfrm rot="157512">
                <a:off x="5093107" y="2688958"/>
                <a:ext cx="650192" cy="721089"/>
              </a:xfrm>
              <a:custGeom>
                <a:rect b="b" l="l" r="r" t="t"/>
                <a:pathLst>
                  <a:path extrusionOk="0" fill="none" h="28845" w="26009">
                    <a:moveTo>
                      <a:pt x="26008" y="20743"/>
                    </a:moveTo>
                    <a:lnTo>
                      <a:pt x="24980" y="6320"/>
                    </a:lnTo>
                    <a:lnTo>
                      <a:pt x="11976" y="0"/>
                    </a:lnTo>
                    <a:lnTo>
                      <a:pt x="1" y="8102"/>
                    </a:lnTo>
                    <a:lnTo>
                      <a:pt x="1029" y="22523"/>
                    </a:lnTo>
                    <a:lnTo>
                      <a:pt x="14033" y="28844"/>
                    </a:lnTo>
                    <a:close/>
                  </a:path>
                </a:pathLst>
              </a:custGeom>
              <a:solidFill>
                <a:schemeClr val="dk1"/>
              </a:solidFill>
              <a:ln cap="flat" cmpd="sng" w="9525">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9" name="Google Shape;739;p71"/>
              <p:cNvSpPr/>
              <p:nvPr/>
            </p:nvSpPr>
            <p:spPr>
              <a:xfrm rot="157512">
                <a:off x="5718992" y="2673103"/>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solidFill>
                <a:schemeClr val="dk1"/>
              </a:solidFill>
              <a:ln cap="flat" cmpd="sng" w="9525">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0" name="Google Shape;740;p71"/>
              <p:cNvSpPr/>
              <p:nvPr/>
            </p:nvSpPr>
            <p:spPr>
              <a:xfrm rot="157512">
                <a:off x="6344876" y="2657223"/>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solidFill>
                <a:schemeClr val="dk1"/>
              </a:solidFill>
              <a:ln cap="flat" cmpd="sng" w="9525">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1" name="Google Shape;741;p71"/>
              <p:cNvSpPr/>
              <p:nvPr/>
            </p:nvSpPr>
            <p:spPr>
              <a:xfrm rot="157512">
                <a:off x="6970736" y="2641369"/>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solidFill>
                <a:schemeClr val="dk1"/>
              </a:solidFill>
              <a:ln cap="flat" cmpd="sng" w="9525">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2" name="Google Shape;742;p71"/>
              <p:cNvSpPr/>
              <p:nvPr/>
            </p:nvSpPr>
            <p:spPr>
              <a:xfrm rot="157512">
                <a:off x="4168001" y="3254751"/>
                <a:ext cx="650217" cy="721114"/>
              </a:xfrm>
              <a:custGeom>
                <a:rect b="b" l="l" r="r" t="t"/>
                <a:pathLst>
                  <a:path extrusionOk="0" fill="none" h="28846" w="26010">
                    <a:moveTo>
                      <a:pt x="26009" y="20744"/>
                    </a:moveTo>
                    <a:lnTo>
                      <a:pt x="24980" y="6322"/>
                    </a:lnTo>
                    <a:lnTo>
                      <a:pt x="11977" y="1"/>
                    </a:lnTo>
                    <a:lnTo>
                      <a:pt x="0" y="8103"/>
                    </a:lnTo>
                    <a:lnTo>
                      <a:pt x="1029" y="22525"/>
                    </a:lnTo>
                    <a:lnTo>
                      <a:pt x="14034" y="28846"/>
                    </a:lnTo>
                    <a:close/>
                  </a:path>
                </a:pathLst>
              </a:custGeom>
              <a:solidFill>
                <a:schemeClr val="dk1"/>
              </a:solidFill>
              <a:ln cap="flat" cmpd="sng" w="9525">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3" name="Google Shape;743;p71"/>
              <p:cNvSpPr/>
              <p:nvPr/>
            </p:nvSpPr>
            <p:spPr>
              <a:xfrm rot="157512">
                <a:off x="4793885" y="3238896"/>
                <a:ext cx="650192" cy="721114"/>
              </a:xfrm>
              <a:custGeom>
                <a:rect b="b" l="l" r="r" t="t"/>
                <a:pathLst>
                  <a:path extrusionOk="0" fill="none" h="28846" w="26009">
                    <a:moveTo>
                      <a:pt x="26009" y="20743"/>
                    </a:moveTo>
                    <a:lnTo>
                      <a:pt x="24981" y="6321"/>
                    </a:lnTo>
                    <a:lnTo>
                      <a:pt x="11977" y="0"/>
                    </a:lnTo>
                    <a:lnTo>
                      <a:pt x="0" y="8103"/>
                    </a:lnTo>
                    <a:lnTo>
                      <a:pt x="1029" y="22525"/>
                    </a:lnTo>
                    <a:lnTo>
                      <a:pt x="14033" y="28845"/>
                    </a:lnTo>
                    <a:close/>
                  </a:path>
                </a:pathLst>
              </a:custGeom>
              <a:solidFill>
                <a:schemeClr val="dk1"/>
              </a:solidFill>
              <a:ln cap="flat" cmpd="sng" w="9525">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4" name="Google Shape;744;p71"/>
              <p:cNvSpPr/>
              <p:nvPr/>
            </p:nvSpPr>
            <p:spPr>
              <a:xfrm rot="157512">
                <a:off x="5419770" y="3223067"/>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solidFill>
                <a:schemeClr val="dk1"/>
              </a:solidFill>
              <a:ln cap="flat" cmpd="sng" w="9525">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5" name="Google Shape;745;p71"/>
              <p:cNvSpPr/>
              <p:nvPr/>
            </p:nvSpPr>
            <p:spPr>
              <a:xfrm rot="157512">
                <a:off x="6045654" y="3207187"/>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solidFill>
                <a:schemeClr val="dk1"/>
              </a:solidFill>
              <a:ln cap="flat" cmpd="sng" w="9525">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46" name="Google Shape;746;p71"/>
            <p:cNvSpPr/>
            <p:nvPr/>
          </p:nvSpPr>
          <p:spPr>
            <a:xfrm rot="157512">
              <a:off x="8124633" y="5115580"/>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7" name="Google Shape;747;p71"/>
            <p:cNvSpPr/>
            <p:nvPr/>
          </p:nvSpPr>
          <p:spPr>
            <a:xfrm rot="157512">
              <a:off x="6574005" y="5703526"/>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8" name="Google Shape;748;p71"/>
            <p:cNvSpPr/>
            <p:nvPr/>
          </p:nvSpPr>
          <p:spPr>
            <a:xfrm rot="157512">
              <a:off x="5929801" y="4996682"/>
              <a:ext cx="57072" cy="57047"/>
            </a:xfrm>
            <a:custGeom>
              <a:rect b="b" l="l" r="r" t="t"/>
              <a:pathLst>
                <a:path extrusionOk="0" h="2282" w="2283">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49" name="Google Shape;749;p71"/>
          <p:cNvSpPr txBox="1"/>
          <p:nvPr>
            <p:ph idx="12" type="sldNum"/>
          </p:nvPr>
        </p:nvSpPr>
        <p:spPr>
          <a:xfrm>
            <a:off x="8121325" y="4749850"/>
            <a:ext cx="548400" cy="3348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CUSTOM_8_1">
    <p:spTree>
      <p:nvGrpSpPr>
        <p:cNvPr id="750" name="Shape 750"/>
        <p:cNvGrpSpPr/>
        <p:nvPr/>
      </p:nvGrpSpPr>
      <p:grpSpPr>
        <a:xfrm>
          <a:off x="0" y="0"/>
          <a:ext cx="0" cy="0"/>
          <a:chOff x="0" y="0"/>
          <a:chExt cx="0" cy="0"/>
        </a:xfrm>
      </p:grpSpPr>
      <p:sp>
        <p:nvSpPr>
          <p:cNvPr id="751" name="Google Shape;751;p72"/>
          <p:cNvSpPr txBox="1"/>
          <p:nvPr>
            <p:ph type="title"/>
          </p:nvPr>
        </p:nvSpPr>
        <p:spPr>
          <a:xfrm>
            <a:off x="1200575" y="2456174"/>
            <a:ext cx="1398900" cy="457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6000"/>
              <a:buNone/>
              <a:defRPr sz="3000"/>
            </a:lvl1pPr>
            <a:lvl2pPr lvl="1" algn="ctr">
              <a:lnSpc>
                <a:spcPct val="100000"/>
              </a:lnSpc>
              <a:spcBef>
                <a:spcPts val="0"/>
              </a:spcBef>
              <a:spcAft>
                <a:spcPts val="0"/>
              </a:spcAft>
              <a:buClr>
                <a:schemeClr val="lt1"/>
              </a:buClr>
              <a:buSzPts val="6000"/>
              <a:buNone/>
              <a:defRPr sz="6000">
                <a:solidFill>
                  <a:schemeClr val="lt1"/>
                </a:solidFill>
              </a:defRPr>
            </a:lvl2pPr>
            <a:lvl3pPr lvl="2" algn="ctr">
              <a:lnSpc>
                <a:spcPct val="100000"/>
              </a:lnSpc>
              <a:spcBef>
                <a:spcPts val="0"/>
              </a:spcBef>
              <a:spcAft>
                <a:spcPts val="0"/>
              </a:spcAft>
              <a:buClr>
                <a:schemeClr val="lt1"/>
              </a:buClr>
              <a:buSzPts val="6000"/>
              <a:buNone/>
              <a:defRPr sz="6000">
                <a:solidFill>
                  <a:schemeClr val="lt1"/>
                </a:solidFill>
              </a:defRPr>
            </a:lvl3pPr>
            <a:lvl4pPr lvl="3" algn="ctr">
              <a:lnSpc>
                <a:spcPct val="100000"/>
              </a:lnSpc>
              <a:spcBef>
                <a:spcPts val="0"/>
              </a:spcBef>
              <a:spcAft>
                <a:spcPts val="0"/>
              </a:spcAft>
              <a:buClr>
                <a:schemeClr val="lt1"/>
              </a:buClr>
              <a:buSzPts val="6000"/>
              <a:buNone/>
              <a:defRPr sz="6000">
                <a:solidFill>
                  <a:schemeClr val="lt1"/>
                </a:solidFill>
              </a:defRPr>
            </a:lvl4pPr>
            <a:lvl5pPr lvl="4" algn="ctr">
              <a:lnSpc>
                <a:spcPct val="100000"/>
              </a:lnSpc>
              <a:spcBef>
                <a:spcPts val="0"/>
              </a:spcBef>
              <a:spcAft>
                <a:spcPts val="0"/>
              </a:spcAft>
              <a:buClr>
                <a:schemeClr val="lt1"/>
              </a:buClr>
              <a:buSzPts val="6000"/>
              <a:buNone/>
              <a:defRPr sz="6000">
                <a:solidFill>
                  <a:schemeClr val="lt1"/>
                </a:solidFill>
              </a:defRPr>
            </a:lvl5pPr>
            <a:lvl6pPr lvl="5" algn="ctr">
              <a:lnSpc>
                <a:spcPct val="100000"/>
              </a:lnSpc>
              <a:spcBef>
                <a:spcPts val="0"/>
              </a:spcBef>
              <a:spcAft>
                <a:spcPts val="0"/>
              </a:spcAft>
              <a:buClr>
                <a:schemeClr val="lt1"/>
              </a:buClr>
              <a:buSzPts val="6000"/>
              <a:buNone/>
              <a:defRPr sz="6000">
                <a:solidFill>
                  <a:schemeClr val="lt1"/>
                </a:solidFill>
              </a:defRPr>
            </a:lvl6pPr>
            <a:lvl7pPr lvl="6" algn="ctr">
              <a:lnSpc>
                <a:spcPct val="100000"/>
              </a:lnSpc>
              <a:spcBef>
                <a:spcPts val="0"/>
              </a:spcBef>
              <a:spcAft>
                <a:spcPts val="0"/>
              </a:spcAft>
              <a:buClr>
                <a:schemeClr val="lt1"/>
              </a:buClr>
              <a:buSzPts val="6000"/>
              <a:buNone/>
              <a:defRPr sz="6000">
                <a:solidFill>
                  <a:schemeClr val="lt1"/>
                </a:solidFill>
              </a:defRPr>
            </a:lvl7pPr>
            <a:lvl8pPr lvl="7" algn="ctr">
              <a:lnSpc>
                <a:spcPct val="100000"/>
              </a:lnSpc>
              <a:spcBef>
                <a:spcPts val="0"/>
              </a:spcBef>
              <a:spcAft>
                <a:spcPts val="0"/>
              </a:spcAft>
              <a:buClr>
                <a:schemeClr val="lt1"/>
              </a:buClr>
              <a:buSzPts val="6000"/>
              <a:buNone/>
              <a:defRPr sz="6000">
                <a:solidFill>
                  <a:schemeClr val="lt1"/>
                </a:solidFill>
              </a:defRPr>
            </a:lvl8pPr>
            <a:lvl9pPr lvl="8" algn="ctr">
              <a:lnSpc>
                <a:spcPct val="100000"/>
              </a:lnSpc>
              <a:spcBef>
                <a:spcPts val="0"/>
              </a:spcBef>
              <a:spcAft>
                <a:spcPts val="0"/>
              </a:spcAft>
              <a:buClr>
                <a:schemeClr val="lt1"/>
              </a:buClr>
              <a:buSzPts val="6000"/>
              <a:buNone/>
              <a:defRPr sz="6000">
                <a:solidFill>
                  <a:schemeClr val="lt1"/>
                </a:solidFill>
              </a:defRPr>
            </a:lvl9pPr>
          </a:lstStyle>
          <a:p/>
        </p:txBody>
      </p:sp>
      <p:sp>
        <p:nvSpPr>
          <p:cNvPr id="752" name="Google Shape;752;p72"/>
          <p:cNvSpPr txBox="1"/>
          <p:nvPr>
            <p:ph idx="1" type="subTitle"/>
          </p:nvPr>
        </p:nvSpPr>
        <p:spPr>
          <a:xfrm>
            <a:off x="713225" y="3812476"/>
            <a:ext cx="2373600" cy="679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400"/>
              <a:buFont typeface="PT Sans"/>
              <a:buN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Font typeface="PT Sans"/>
              <a:buNone/>
              <a:defRPr sz="2100">
                <a:latin typeface="PT Sans"/>
                <a:ea typeface="PT Sans"/>
                <a:cs typeface="PT Sans"/>
                <a:sym typeface="PT Sans"/>
              </a:defRPr>
            </a:lvl4pPr>
            <a:lvl5pPr lvl="4" algn="ctr">
              <a:lnSpc>
                <a:spcPct val="100000"/>
              </a:lnSpc>
              <a:spcBef>
                <a:spcPts val="0"/>
              </a:spcBef>
              <a:spcAft>
                <a:spcPts val="0"/>
              </a:spcAft>
              <a:buSzPts val="2100"/>
              <a:buFont typeface="PT Sans"/>
              <a:buNone/>
              <a:defRPr sz="2100">
                <a:latin typeface="PT Sans"/>
                <a:ea typeface="PT Sans"/>
                <a:cs typeface="PT Sans"/>
                <a:sym typeface="PT Sans"/>
              </a:defRPr>
            </a:lvl5pPr>
            <a:lvl6pPr lvl="5" algn="ctr">
              <a:lnSpc>
                <a:spcPct val="100000"/>
              </a:lnSpc>
              <a:spcBef>
                <a:spcPts val="0"/>
              </a:spcBef>
              <a:spcAft>
                <a:spcPts val="0"/>
              </a:spcAft>
              <a:buSzPts val="2100"/>
              <a:buFont typeface="PT Sans"/>
              <a:buNone/>
              <a:defRPr sz="2100">
                <a:latin typeface="PT Sans"/>
                <a:ea typeface="PT Sans"/>
                <a:cs typeface="PT Sans"/>
                <a:sym typeface="PT Sans"/>
              </a:defRPr>
            </a:lvl6pPr>
            <a:lvl7pPr lvl="6" algn="ctr">
              <a:lnSpc>
                <a:spcPct val="100000"/>
              </a:lnSpc>
              <a:spcBef>
                <a:spcPts val="0"/>
              </a:spcBef>
              <a:spcAft>
                <a:spcPts val="0"/>
              </a:spcAft>
              <a:buSzPts val="2100"/>
              <a:buFont typeface="PT Sans"/>
              <a:buNone/>
              <a:defRPr sz="2100">
                <a:latin typeface="PT Sans"/>
                <a:ea typeface="PT Sans"/>
                <a:cs typeface="PT Sans"/>
                <a:sym typeface="PT Sans"/>
              </a:defRPr>
            </a:lvl7pPr>
            <a:lvl8pPr lvl="7" algn="ctr">
              <a:lnSpc>
                <a:spcPct val="100000"/>
              </a:lnSpc>
              <a:spcBef>
                <a:spcPts val="0"/>
              </a:spcBef>
              <a:spcAft>
                <a:spcPts val="0"/>
              </a:spcAft>
              <a:buSzPts val="2100"/>
              <a:buFont typeface="PT Sans"/>
              <a:buNone/>
              <a:defRPr sz="2100">
                <a:latin typeface="PT Sans"/>
                <a:ea typeface="PT Sans"/>
                <a:cs typeface="PT Sans"/>
                <a:sym typeface="PT Sans"/>
              </a:defRPr>
            </a:lvl8pPr>
            <a:lvl9pPr lvl="8" algn="ctr">
              <a:lnSpc>
                <a:spcPct val="100000"/>
              </a:lnSpc>
              <a:spcBef>
                <a:spcPts val="0"/>
              </a:spcBef>
              <a:spcAft>
                <a:spcPts val="0"/>
              </a:spcAft>
              <a:buSzPts val="2100"/>
              <a:buFont typeface="PT Sans"/>
              <a:buNone/>
              <a:defRPr sz="2100">
                <a:latin typeface="PT Sans"/>
                <a:ea typeface="PT Sans"/>
                <a:cs typeface="PT Sans"/>
                <a:sym typeface="PT Sans"/>
              </a:defRPr>
            </a:lvl9pPr>
          </a:lstStyle>
          <a:p/>
        </p:txBody>
      </p:sp>
      <p:sp>
        <p:nvSpPr>
          <p:cNvPr id="753" name="Google Shape;753;p72"/>
          <p:cNvSpPr txBox="1"/>
          <p:nvPr>
            <p:ph idx="2" type="subTitle"/>
          </p:nvPr>
        </p:nvSpPr>
        <p:spPr>
          <a:xfrm>
            <a:off x="713225" y="3411134"/>
            <a:ext cx="2373600" cy="4572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sz="2100">
                <a:solidFill>
                  <a:schemeClr val="dk1"/>
                </a:solidFill>
                <a:latin typeface="Montserrat Black"/>
                <a:ea typeface="Montserrat Black"/>
                <a:cs typeface="Montserrat Black"/>
                <a:sym typeface="Montserrat Black"/>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754" name="Google Shape;754;p72"/>
          <p:cNvSpPr txBox="1"/>
          <p:nvPr>
            <p:ph idx="3" type="title"/>
          </p:nvPr>
        </p:nvSpPr>
        <p:spPr>
          <a:xfrm>
            <a:off x="3869735" y="2456174"/>
            <a:ext cx="1397700" cy="457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6000"/>
              <a:buNone/>
              <a:defRPr sz="3000"/>
            </a:lvl1pPr>
            <a:lvl2pPr lvl="1" algn="ctr">
              <a:lnSpc>
                <a:spcPct val="100000"/>
              </a:lnSpc>
              <a:spcBef>
                <a:spcPts val="0"/>
              </a:spcBef>
              <a:spcAft>
                <a:spcPts val="0"/>
              </a:spcAft>
              <a:buClr>
                <a:schemeClr val="lt1"/>
              </a:buClr>
              <a:buSzPts val="6000"/>
              <a:buNone/>
              <a:defRPr sz="6000">
                <a:solidFill>
                  <a:schemeClr val="lt1"/>
                </a:solidFill>
              </a:defRPr>
            </a:lvl2pPr>
            <a:lvl3pPr lvl="2" algn="ctr">
              <a:lnSpc>
                <a:spcPct val="100000"/>
              </a:lnSpc>
              <a:spcBef>
                <a:spcPts val="0"/>
              </a:spcBef>
              <a:spcAft>
                <a:spcPts val="0"/>
              </a:spcAft>
              <a:buClr>
                <a:schemeClr val="lt1"/>
              </a:buClr>
              <a:buSzPts val="6000"/>
              <a:buNone/>
              <a:defRPr sz="6000">
                <a:solidFill>
                  <a:schemeClr val="lt1"/>
                </a:solidFill>
              </a:defRPr>
            </a:lvl3pPr>
            <a:lvl4pPr lvl="3" algn="ctr">
              <a:lnSpc>
                <a:spcPct val="100000"/>
              </a:lnSpc>
              <a:spcBef>
                <a:spcPts val="0"/>
              </a:spcBef>
              <a:spcAft>
                <a:spcPts val="0"/>
              </a:spcAft>
              <a:buClr>
                <a:schemeClr val="lt1"/>
              </a:buClr>
              <a:buSzPts val="6000"/>
              <a:buNone/>
              <a:defRPr sz="6000">
                <a:solidFill>
                  <a:schemeClr val="lt1"/>
                </a:solidFill>
              </a:defRPr>
            </a:lvl4pPr>
            <a:lvl5pPr lvl="4" algn="ctr">
              <a:lnSpc>
                <a:spcPct val="100000"/>
              </a:lnSpc>
              <a:spcBef>
                <a:spcPts val="0"/>
              </a:spcBef>
              <a:spcAft>
                <a:spcPts val="0"/>
              </a:spcAft>
              <a:buClr>
                <a:schemeClr val="lt1"/>
              </a:buClr>
              <a:buSzPts val="6000"/>
              <a:buNone/>
              <a:defRPr sz="6000">
                <a:solidFill>
                  <a:schemeClr val="lt1"/>
                </a:solidFill>
              </a:defRPr>
            </a:lvl5pPr>
            <a:lvl6pPr lvl="5" algn="ctr">
              <a:lnSpc>
                <a:spcPct val="100000"/>
              </a:lnSpc>
              <a:spcBef>
                <a:spcPts val="0"/>
              </a:spcBef>
              <a:spcAft>
                <a:spcPts val="0"/>
              </a:spcAft>
              <a:buClr>
                <a:schemeClr val="lt1"/>
              </a:buClr>
              <a:buSzPts val="6000"/>
              <a:buNone/>
              <a:defRPr sz="6000">
                <a:solidFill>
                  <a:schemeClr val="lt1"/>
                </a:solidFill>
              </a:defRPr>
            </a:lvl6pPr>
            <a:lvl7pPr lvl="6" algn="ctr">
              <a:lnSpc>
                <a:spcPct val="100000"/>
              </a:lnSpc>
              <a:spcBef>
                <a:spcPts val="0"/>
              </a:spcBef>
              <a:spcAft>
                <a:spcPts val="0"/>
              </a:spcAft>
              <a:buClr>
                <a:schemeClr val="lt1"/>
              </a:buClr>
              <a:buSzPts val="6000"/>
              <a:buNone/>
              <a:defRPr sz="6000">
                <a:solidFill>
                  <a:schemeClr val="lt1"/>
                </a:solidFill>
              </a:defRPr>
            </a:lvl7pPr>
            <a:lvl8pPr lvl="7" algn="ctr">
              <a:lnSpc>
                <a:spcPct val="100000"/>
              </a:lnSpc>
              <a:spcBef>
                <a:spcPts val="0"/>
              </a:spcBef>
              <a:spcAft>
                <a:spcPts val="0"/>
              </a:spcAft>
              <a:buClr>
                <a:schemeClr val="lt1"/>
              </a:buClr>
              <a:buSzPts val="6000"/>
              <a:buNone/>
              <a:defRPr sz="6000">
                <a:solidFill>
                  <a:schemeClr val="lt1"/>
                </a:solidFill>
              </a:defRPr>
            </a:lvl8pPr>
            <a:lvl9pPr lvl="8" algn="ctr">
              <a:lnSpc>
                <a:spcPct val="100000"/>
              </a:lnSpc>
              <a:spcBef>
                <a:spcPts val="0"/>
              </a:spcBef>
              <a:spcAft>
                <a:spcPts val="0"/>
              </a:spcAft>
              <a:buClr>
                <a:schemeClr val="lt1"/>
              </a:buClr>
              <a:buSzPts val="6000"/>
              <a:buNone/>
              <a:defRPr sz="6000">
                <a:solidFill>
                  <a:schemeClr val="lt1"/>
                </a:solidFill>
              </a:defRPr>
            </a:lvl9pPr>
          </a:lstStyle>
          <a:p/>
        </p:txBody>
      </p:sp>
      <p:sp>
        <p:nvSpPr>
          <p:cNvPr id="755" name="Google Shape;755;p72"/>
          <p:cNvSpPr txBox="1"/>
          <p:nvPr>
            <p:ph idx="4" type="subTitle"/>
          </p:nvPr>
        </p:nvSpPr>
        <p:spPr>
          <a:xfrm>
            <a:off x="3381787" y="3812476"/>
            <a:ext cx="2373600" cy="679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400"/>
              <a:buFont typeface="PT Sans"/>
              <a:buN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Font typeface="PT Sans"/>
              <a:buNone/>
              <a:defRPr sz="2100">
                <a:latin typeface="PT Sans"/>
                <a:ea typeface="PT Sans"/>
                <a:cs typeface="PT Sans"/>
                <a:sym typeface="PT Sans"/>
              </a:defRPr>
            </a:lvl4pPr>
            <a:lvl5pPr lvl="4" algn="ctr">
              <a:lnSpc>
                <a:spcPct val="100000"/>
              </a:lnSpc>
              <a:spcBef>
                <a:spcPts val="0"/>
              </a:spcBef>
              <a:spcAft>
                <a:spcPts val="0"/>
              </a:spcAft>
              <a:buSzPts val="2100"/>
              <a:buFont typeface="PT Sans"/>
              <a:buNone/>
              <a:defRPr sz="2100">
                <a:latin typeface="PT Sans"/>
                <a:ea typeface="PT Sans"/>
                <a:cs typeface="PT Sans"/>
                <a:sym typeface="PT Sans"/>
              </a:defRPr>
            </a:lvl5pPr>
            <a:lvl6pPr lvl="5" algn="ctr">
              <a:lnSpc>
                <a:spcPct val="100000"/>
              </a:lnSpc>
              <a:spcBef>
                <a:spcPts val="0"/>
              </a:spcBef>
              <a:spcAft>
                <a:spcPts val="0"/>
              </a:spcAft>
              <a:buSzPts val="2100"/>
              <a:buFont typeface="PT Sans"/>
              <a:buNone/>
              <a:defRPr sz="2100">
                <a:latin typeface="PT Sans"/>
                <a:ea typeface="PT Sans"/>
                <a:cs typeface="PT Sans"/>
                <a:sym typeface="PT Sans"/>
              </a:defRPr>
            </a:lvl6pPr>
            <a:lvl7pPr lvl="6" algn="ctr">
              <a:lnSpc>
                <a:spcPct val="100000"/>
              </a:lnSpc>
              <a:spcBef>
                <a:spcPts val="0"/>
              </a:spcBef>
              <a:spcAft>
                <a:spcPts val="0"/>
              </a:spcAft>
              <a:buSzPts val="2100"/>
              <a:buFont typeface="PT Sans"/>
              <a:buNone/>
              <a:defRPr sz="2100">
                <a:latin typeface="PT Sans"/>
                <a:ea typeface="PT Sans"/>
                <a:cs typeface="PT Sans"/>
                <a:sym typeface="PT Sans"/>
              </a:defRPr>
            </a:lvl7pPr>
            <a:lvl8pPr lvl="7" algn="ctr">
              <a:lnSpc>
                <a:spcPct val="100000"/>
              </a:lnSpc>
              <a:spcBef>
                <a:spcPts val="0"/>
              </a:spcBef>
              <a:spcAft>
                <a:spcPts val="0"/>
              </a:spcAft>
              <a:buSzPts val="2100"/>
              <a:buFont typeface="PT Sans"/>
              <a:buNone/>
              <a:defRPr sz="2100">
                <a:latin typeface="PT Sans"/>
                <a:ea typeface="PT Sans"/>
                <a:cs typeface="PT Sans"/>
                <a:sym typeface="PT Sans"/>
              </a:defRPr>
            </a:lvl8pPr>
            <a:lvl9pPr lvl="8" algn="ctr">
              <a:lnSpc>
                <a:spcPct val="100000"/>
              </a:lnSpc>
              <a:spcBef>
                <a:spcPts val="0"/>
              </a:spcBef>
              <a:spcAft>
                <a:spcPts val="0"/>
              </a:spcAft>
              <a:buSzPts val="2100"/>
              <a:buFont typeface="PT Sans"/>
              <a:buNone/>
              <a:defRPr sz="2100">
                <a:latin typeface="PT Sans"/>
                <a:ea typeface="PT Sans"/>
                <a:cs typeface="PT Sans"/>
                <a:sym typeface="PT Sans"/>
              </a:defRPr>
            </a:lvl9pPr>
          </a:lstStyle>
          <a:p/>
        </p:txBody>
      </p:sp>
      <p:sp>
        <p:nvSpPr>
          <p:cNvPr id="756" name="Google Shape;756;p72"/>
          <p:cNvSpPr txBox="1"/>
          <p:nvPr>
            <p:ph idx="5" type="subTitle"/>
          </p:nvPr>
        </p:nvSpPr>
        <p:spPr>
          <a:xfrm>
            <a:off x="3381785" y="3411134"/>
            <a:ext cx="2373600" cy="4572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sz="2100">
                <a:solidFill>
                  <a:schemeClr val="dk1"/>
                </a:solidFill>
                <a:latin typeface="Montserrat Black"/>
                <a:ea typeface="Montserrat Black"/>
                <a:cs typeface="Montserrat Black"/>
                <a:sym typeface="Montserrat Black"/>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757" name="Google Shape;757;p72"/>
          <p:cNvSpPr txBox="1"/>
          <p:nvPr>
            <p:ph idx="6" type="title"/>
          </p:nvPr>
        </p:nvSpPr>
        <p:spPr>
          <a:xfrm>
            <a:off x="6538296" y="2456174"/>
            <a:ext cx="1397700" cy="457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6000"/>
              <a:buNone/>
              <a:defRPr sz="3000"/>
            </a:lvl1pPr>
            <a:lvl2pPr lvl="1" algn="ctr">
              <a:lnSpc>
                <a:spcPct val="100000"/>
              </a:lnSpc>
              <a:spcBef>
                <a:spcPts val="0"/>
              </a:spcBef>
              <a:spcAft>
                <a:spcPts val="0"/>
              </a:spcAft>
              <a:buClr>
                <a:schemeClr val="lt1"/>
              </a:buClr>
              <a:buSzPts val="6000"/>
              <a:buNone/>
              <a:defRPr sz="6000">
                <a:solidFill>
                  <a:schemeClr val="lt1"/>
                </a:solidFill>
              </a:defRPr>
            </a:lvl2pPr>
            <a:lvl3pPr lvl="2" algn="ctr">
              <a:lnSpc>
                <a:spcPct val="100000"/>
              </a:lnSpc>
              <a:spcBef>
                <a:spcPts val="0"/>
              </a:spcBef>
              <a:spcAft>
                <a:spcPts val="0"/>
              </a:spcAft>
              <a:buClr>
                <a:schemeClr val="lt1"/>
              </a:buClr>
              <a:buSzPts val="6000"/>
              <a:buNone/>
              <a:defRPr sz="6000">
                <a:solidFill>
                  <a:schemeClr val="lt1"/>
                </a:solidFill>
              </a:defRPr>
            </a:lvl3pPr>
            <a:lvl4pPr lvl="3" algn="ctr">
              <a:lnSpc>
                <a:spcPct val="100000"/>
              </a:lnSpc>
              <a:spcBef>
                <a:spcPts val="0"/>
              </a:spcBef>
              <a:spcAft>
                <a:spcPts val="0"/>
              </a:spcAft>
              <a:buClr>
                <a:schemeClr val="lt1"/>
              </a:buClr>
              <a:buSzPts val="6000"/>
              <a:buNone/>
              <a:defRPr sz="6000">
                <a:solidFill>
                  <a:schemeClr val="lt1"/>
                </a:solidFill>
              </a:defRPr>
            </a:lvl4pPr>
            <a:lvl5pPr lvl="4" algn="ctr">
              <a:lnSpc>
                <a:spcPct val="100000"/>
              </a:lnSpc>
              <a:spcBef>
                <a:spcPts val="0"/>
              </a:spcBef>
              <a:spcAft>
                <a:spcPts val="0"/>
              </a:spcAft>
              <a:buClr>
                <a:schemeClr val="lt1"/>
              </a:buClr>
              <a:buSzPts val="6000"/>
              <a:buNone/>
              <a:defRPr sz="6000">
                <a:solidFill>
                  <a:schemeClr val="lt1"/>
                </a:solidFill>
              </a:defRPr>
            </a:lvl5pPr>
            <a:lvl6pPr lvl="5" algn="ctr">
              <a:lnSpc>
                <a:spcPct val="100000"/>
              </a:lnSpc>
              <a:spcBef>
                <a:spcPts val="0"/>
              </a:spcBef>
              <a:spcAft>
                <a:spcPts val="0"/>
              </a:spcAft>
              <a:buClr>
                <a:schemeClr val="lt1"/>
              </a:buClr>
              <a:buSzPts val="6000"/>
              <a:buNone/>
              <a:defRPr sz="6000">
                <a:solidFill>
                  <a:schemeClr val="lt1"/>
                </a:solidFill>
              </a:defRPr>
            </a:lvl6pPr>
            <a:lvl7pPr lvl="6" algn="ctr">
              <a:lnSpc>
                <a:spcPct val="100000"/>
              </a:lnSpc>
              <a:spcBef>
                <a:spcPts val="0"/>
              </a:spcBef>
              <a:spcAft>
                <a:spcPts val="0"/>
              </a:spcAft>
              <a:buClr>
                <a:schemeClr val="lt1"/>
              </a:buClr>
              <a:buSzPts val="6000"/>
              <a:buNone/>
              <a:defRPr sz="6000">
                <a:solidFill>
                  <a:schemeClr val="lt1"/>
                </a:solidFill>
              </a:defRPr>
            </a:lvl7pPr>
            <a:lvl8pPr lvl="7" algn="ctr">
              <a:lnSpc>
                <a:spcPct val="100000"/>
              </a:lnSpc>
              <a:spcBef>
                <a:spcPts val="0"/>
              </a:spcBef>
              <a:spcAft>
                <a:spcPts val="0"/>
              </a:spcAft>
              <a:buClr>
                <a:schemeClr val="lt1"/>
              </a:buClr>
              <a:buSzPts val="6000"/>
              <a:buNone/>
              <a:defRPr sz="6000">
                <a:solidFill>
                  <a:schemeClr val="lt1"/>
                </a:solidFill>
              </a:defRPr>
            </a:lvl8pPr>
            <a:lvl9pPr lvl="8" algn="ctr">
              <a:lnSpc>
                <a:spcPct val="100000"/>
              </a:lnSpc>
              <a:spcBef>
                <a:spcPts val="0"/>
              </a:spcBef>
              <a:spcAft>
                <a:spcPts val="0"/>
              </a:spcAft>
              <a:buClr>
                <a:schemeClr val="lt1"/>
              </a:buClr>
              <a:buSzPts val="6000"/>
              <a:buNone/>
              <a:defRPr sz="6000">
                <a:solidFill>
                  <a:schemeClr val="lt1"/>
                </a:solidFill>
              </a:defRPr>
            </a:lvl9pPr>
          </a:lstStyle>
          <a:p/>
        </p:txBody>
      </p:sp>
      <p:sp>
        <p:nvSpPr>
          <p:cNvPr id="758" name="Google Shape;758;p72"/>
          <p:cNvSpPr txBox="1"/>
          <p:nvPr>
            <p:ph idx="7" type="subTitle"/>
          </p:nvPr>
        </p:nvSpPr>
        <p:spPr>
          <a:xfrm>
            <a:off x="6050349" y="3812476"/>
            <a:ext cx="2373600" cy="679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400"/>
              <a:buFont typeface="PT Sans"/>
              <a:buN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Font typeface="PT Sans"/>
              <a:buNone/>
              <a:defRPr sz="2100">
                <a:latin typeface="PT Sans"/>
                <a:ea typeface="PT Sans"/>
                <a:cs typeface="PT Sans"/>
                <a:sym typeface="PT Sans"/>
              </a:defRPr>
            </a:lvl4pPr>
            <a:lvl5pPr lvl="4" algn="ctr">
              <a:lnSpc>
                <a:spcPct val="100000"/>
              </a:lnSpc>
              <a:spcBef>
                <a:spcPts val="0"/>
              </a:spcBef>
              <a:spcAft>
                <a:spcPts val="0"/>
              </a:spcAft>
              <a:buSzPts val="2100"/>
              <a:buFont typeface="PT Sans"/>
              <a:buNone/>
              <a:defRPr sz="2100">
                <a:latin typeface="PT Sans"/>
                <a:ea typeface="PT Sans"/>
                <a:cs typeface="PT Sans"/>
                <a:sym typeface="PT Sans"/>
              </a:defRPr>
            </a:lvl5pPr>
            <a:lvl6pPr lvl="5" algn="ctr">
              <a:lnSpc>
                <a:spcPct val="100000"/>
              </a:lnSpc>
              <a:spcBef>
                <a:spcPts val="0"/>
              </a:spcBef>
              <a:spcAft>
                <a:spcPts val="0"/>
              </a:spcAft>
              <a:buSzPts val="2100"/>
              <a:buFont typeface="PT Sans"/>
              <a:buNone/>
              <a:defRPr sz="2100">
                <a:latin typeface="PT Sans"/>
                <a:ea typeface="PT Sans"/>
                <a:cs typeface="PT Sans"/>
                <a:sym typeface="PT Sans"/>
              </a:defRPr>
            </a:lvl6pPr>
            <a:lvl7pPr lvl="6" algn="ctr">
              <a:lnSpc>
                <a:spcPct val="100000"/>
              </a:lnSpc>
              <a:spcBef>
                <a:spcPts val="0"/>
              </a:spcBef>
              <a:spcAft>
                <a:spcPts val="0"/>
              </a:spcAft>
              <a:buSzPts val="2100"/>
              <a:buFont typeface="PT Sans"/>
              <a:buNone/>
              <a:defRPr sz="2100">
                <a:latin typeface="PT Sans"/>
                <a:ea typeface="PT Sans"/>
                <a:cs typeface="PT Sans"/>
                <a:sym typeface="PT Sans"/>
              </a:defRPr>
            </a:lvl7pPr>
            <a:lvl8pPr lvl="7" algn="ctr">
              <a:lnSpc>
                <a:spcPct val="100000"/>
              </a:lnSpc>
              <a:spcBef>
                <a:spcPts val="0"/>
              </a:spcBef>
              <a:spcAft>
                <a:spcPts val="0"/>
              </a:spcAft>
              <a:buSzPts val="2100"/>
              <a:buFont typeface="PT Sans"/>
              <a:buNone/>
              <a:defRPr sz="2100">
                <a:latin typeface="PT Sans"/>
                <a:ea typeface="PT Sans"/>
                <a:cs typeface="PT Sans"/>
                <a:sym typeface="PT Sans"/>
              </a:defRPr>
            </a:lvl8pPr>
            <a:lvl9pPr lvl="8" algn="ctr">
              <a:lnSpc>
                <a:spcPct val="100000"/>
              </a:lnSpc>
              <a:spcBef>
                <a:spcPts val="0"/>
              </a:spcBef>
              <a:spcAft>
                <a:spcPts val="0"/>
              </a:spcAft>
              <a:buSzPts val="2100"/>
              <a:buFont typeface="PT Sans"/>
              <a:buNone/>
              <a:defRPr sz="2100">
                <a:latin typeface="PT Sans"/>
                <a:ea typeface="PT Sans"/>
                <a:cs typeface="PT Sans"/>
                <a:sym typeface="PT Sans"/>
              </a:defRPr>
            </a:lvl9pPr>
          </a:lstStyle>
          <a:p/>
        </p:txBody>
      </p:sp>
      <p:sp>
        <p:nvSpPr>
          <p:cNvPr id="759" name="Google Shape;759;p72"/>
          <p:cNvSpPr txBox="1"/>
          <p:nvPr>
            <p:ph idx="8" type="subTitle"/>
          </p:nvPr>
        </p:nvSpPr>
        <p:spPr>
          <a:xfrm>
            <a:off x="6050346" y="3411134"/>
            <a:ext cx="2373600" cy="4572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sz="2100">
                <a:solidFill>
                  <a:schemeClr val="dk1"/>
                </a:solidFill>
                <a:latin typeface="Montserrat Black"/>
                <a:ea typeface="Montserrat Black"/>
                <a:cs typeface="Montserrat Black"/>
                <a:sym typeface="Montserrat Black"/>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760" name="Google Shape;760;p72"/>
          <p:cNvSpPr txBox="1"/>
          <p:nvPr>
            <p:ph idx="9" type="title"/>
          </p:nvPr>
        </p:nvSpPr>
        <p:spPr>
          <a:xfrm>
            <a:off x="720000" y="539500"/>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200"/>
              <a:buNone/>
              <a:defRPr/>
            </a:lvl1pPr>
            <a:lvl2pPr lvl="1" algn="l">
              <a:lnSpc>
                <a:spcPct val="100000"/>
              </a:lnSpc>
              <a:spcBef>
                <a:spcPts val="0"/>
              </a:spcBef>
              <a:spcAft>
                <a:spcPts val="0"/>
              </a:spcAft>
              <a:buSzPts val="3200"/>
              <a:buNone/>
              <a:defRPr/>
            </a:lvl2pPr>
            <a:lvl3pPr lvl="2" algn="l">
              <a:lnSpc>
                <a:spcPct val="100000"/>
              </a:lnSpc>
              <a:spcBef>
                <a:spcPts val="0"/>
              </a:spcBef>
              <a:spcAft>
                <a:spcPts val="0"/>
              </a:spcAft>
              <a:buSzPts val="3200"/>
              <a:buNone/>
              <a:defRPr/>
            </a:lvl3pPr>
            <a:lvl4pPr lvl="3" algn="l">
              <a:lnSpc>
                <a:spcPct val="100000"/>
              </a:lnSpc>
              <a:spcBef>
                <a:spcPts val="0"/>
              </a:spcBef>
              <a:spcAft>
                <a:spcPts val="0"/>
              </a:spcAft>
              <a:buSzPts val="3200"/>
              <a:buNone/>
              <a:defRPr/>
            </a:lvl4pPr>
            <a:lvl5pPr lvl="4" algn="l">
              <a:lnSpc>
                <a:spcPct val="100000"/>
              </a:lnSpc>
              <a:spcBef>
                <a:spcPts val="0"/>
              </a:spcBef>
              <a:spcAft>
                <a:spcPts val="0"/>
              </a:spcAft>
              <a:buSzPts val="3200"/>
              <a:buNone/>
              <a:defRPr/>
            </a:lvl5pPr>
            <a:lvl6pPr lvl="5" algn="l">
              <a:lnSpc>
                <a:spcPct val="100000"/>
              </a:lnSpc>
              <a:spcBef>
                <a:spcPts val="0"/>
              </a:spcBef>
              <a:spcAft>
                <a:spcPts val="0"/>
              </a:spcAft>
              <a:buSzPts val="3200"/>
              <a:buNone/>
              <a:defRPr/>
            </a:lvl6pPr>
            <a:lvl7pPr lvl="6" algn="l">
              <a:lnSpc>
                <a:spcPct val="100000"/>
              </a:lnSpc>
              <a:spcBef>
                <a:spcPts val="0"/>
              </a:spcBef>
              <a:spcAft>
                <a:spcPts val="0"/>
              </a:spcAft>
              <a:buSzPts val="3200"/>
              <a:buNone/>
              <a:defRPr/>
            </a:lvl7pPr>
            <a:lvl8pPr lvl="7" algn="l">
              <a:lnSpc>
                <a:spcPct val="100000"/>
              </a:lnSpc>
              <a:spcBef>
                <a:spcPts val="0"/>
              </a:spcBef>
              <a:spcAft>
                <a:spcPts val="0"/>
              </a:spcAft>
              <a:buSzPts val="3200"/>
              <a:buNone/>
              <a:defRPr/>
            </a:lvl8pPr>
            <a:lvl9pPr lvl="8" algn="l">
              <a:lnSpc>
                <a:spcPct val="100000"/>
              </a:lnSpc>
              <a:spcBef>
                <a:spcPts val="0"/>
              </a:spcBef>
              <a:spcAft>
                <a:spcPts val="0"/>
              </a:spcAft>
              <a:buSzPts val="3200"/>
              <a:buNone/>
              <a:defRPr/>
            </a:lvl9pPr>
          </a:lstStyle>
          <a:p/>
        </p:txBody>
      </p:sp>
      <p:grpSp>
        <p:nvGrpSpPr>
          <p:cNvPr id="761" name="Google Shape;761;p72"/>
          <p:cNvGrpSpPr/>
          <p:nvPr/>
        </p:nvGrpSpPr>
        <p:grpSpPr>
          <a:xfrm rot="-10638711">
            <a:off x="-2374723" y="-345865"/>
            <a:ext cx="3485299" cy="1363521"/>
            <a:chOff x="5000328" y="4413932"/>
            <a:chExt cx="3485298" cy="1363521"/>
          </a:xfrm>
        </p:grpSpPr>
        <p:grpSp>
          <p:nvGrpSpPr>
            <p:cNvPr id="762" name="Google Shape;762;p72"/>
            <p:cNvGrpSpPr/>
            <p:nvPr/>
          </p:nvGrpSpPr>
          <p:grpSpPr>
            <a:xfrm>
              <a:off x="5000328" y="4413932"/>
              <a:ext cx="3485298" cy="1363521"/>
              <a:chOff x="4151828" y="2626857"/>
              <a:chExt cx="3485298" cy="1363521"/>
            </a:xfrm>
          </p:grpSpPr>
          <p:sp>
            <p:nvSpPr>
              <p:cNvPr id="763" name="Google Shape;763;p72"/>
              <p:cNvSpPr/>
              <p:nvPr/>
            </p:nvSpPr>
            <p:spPr>
              <a:xfrm rot="157512">
                <a:off x="4467198" y="2704787"/>
                <a:ext cx="650217" cy="721114"/>
              </a:xfrm>
              <a:custGeom>
                <a:rect b="b" l="l" r="r" t="t"/>
                <a:pathLst>
                  <a:path extrusionOk="0" fill="none" h="28846" w="26010">
                    <a:moveTo>
                      <a:pt x="26010" y="20743"/>
                    </a:moveTo>
                    <a:lnTo>
                      <a:pt x="24982" y="6322"/>
                    </a:lnTo>
                    <a:lnTo>
                      <a:pt x="11977" y="1"/>
                    </a:lnTo>
                    <a:lnTo>
                      <a:pt x="1" y="8103"/>
                    </a:lnTo>
                    <a:lnTo>
                      <a:pt x="1030" y="22525"/>
                    </a:lnTo>
                    <a:lnTo>
                      <a:pt x="14033" y="28846"/>
                    </a:lnTo>
                    <a:close/>
                  </a:path>
                </a:pathLst>
              </a:custGeom>
              <a:solidFill>
                <a:schemeClr val="dk2"/>
              </a:solid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4" name="Google Shape;764;p72"/>
              <p:cNvSpPr/>
              <p:nvPr/>
            </p:nvSpPr>
            <p:spPr>
              <a:xfrm rot="157512">
                <a:off x="5093107" y="2688958"/>
                <a:ext cx="650192" cy="721089"/>
              </a:xfrm>
              <a:custGeom>
                <a:rect b="b" l="l" r="r" t="t"/>
                <a:pathLst>
                  <a:path extrusionOk="0" fill="none" h="28845" w="26009">
                    <a:moveTo>
                      <a:pt x="26008" y="20743"/>
                    </a:moveTo>
                    <a:lnTo>
                      <a:pt x="24980" y="6320"/>
                    </a:lnTo>
                    <a:lnTo>
                      <a:pt x="11976" y="0"/>
                    </a:lnTo>
                    <a:lnTo>
                      <a:pt x="1" y="8102"/>
                    </a:lnTo>
                    <a:lnTo>
                      <a:pt x="1029" y="22523"/>
                    </a:lnTo>
                    <a:lnTo>
                      <a:pt x="14033" y="28844"/>
                    </a:lnTo>
                    <a:close/>
                  </a:path>
                </a:pathLst>
              </a:custGeom>
              <a:solidFill>
                <a:schemeClr val="dk2"/>
              </a:solid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5" name="Google Shape;765;p72"/>
              <p:cNvSpPr/>
              <p:nvPr/>
            </p:nvSpPr>
            <p:spPr>
              <a:xfrm rot="157512">
                <a:off x="5718992" y="2673103"/>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solidFill>
                <a:schemeClr val="dk2"/>
              </a:solid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6" name="Google Shape;766;p72"/>
              <p:cNvSpPr/>
              <p:nvPr/>
            </p:nvSpPr>
            <p:spPr>
              <a:xfrm rot="157512">
                <a:off x="6344876" y="2657223"/>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solidFill>
                <a:schemeClr val="dk2"/>
              </a:solid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7" name="Google Shape;767;p72"/>
              <p:cNvSpPr/>
              <p:nvPr/>
            </p:nvSpPr>
            <p:spPr>
              <a:xfrm rot="157512">
                <a:off x="6970736" y="2641369"/>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solidFill>
                <a:schemeClr val="dk2"/>
              </a:solid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8" name="Google Shape;768;p72"/>
              <p:cNvSpPr/>
              <p:nvPr/>
            </p:nvSpPr>
            <p:spPr>
              <a:xfrm rot="157512">
                <a:off x="4168001" y="3254751"/>
                <a:ext cx="650217" cy="721114"/>
              </a:xfrm>
              <a:custGeom>
                <a:rect b="b" l="l" r="r" t="t"/>
                <a:pathLst>
                  <a:path extrusionOk="0" fill="none" h="28846" w="26010">
                    <a:moveTo>
                      <a:pt x="26009" y="20744"/>
                    </a:moveTo>
                    <a:lnTo>
                      <a:pt x="24980" y="6322"/>
                    </a:lnTo>
                    <a:lnTo>
                      <a:pt x="11977" y="1"/>
                    </a:lnTo>
                    <a:lnTo>
                      <a:pt x="0" y="8103"/>
                    </a:lnTo>
                    <a:lnTo>
                      <a:pt x="1029" y="22525"/>
                    </a:lnTo>
                    <a:lnTo>
                      <a:pt x="14034" y="28846"/>
                    </a:lnTo>
                    <a:close/>
                  </a:path>
                </a:pathLst>
              </a:custGeom>
              <a:solidFill>
                <a:schemeClr val="dk2"/>
              </a:solid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9" name="Google Shape;769;p72"/>
              <p:cNvSpPr/>
              <p:nvPr/>
            </p:nvSpPr>
            <p:spPr>
              <a:xfrm rot="157512">
                <a:off x="4793885" y="3238896"/>
                <a:ext cx="650192" cy="721114"/>
              </a:xfrm>
              <a:custGeom>
                <a:rect b="b" l="l" r="r" t="t"/>
                <a:pathLst>
                  <a:path extrusionOk="0" fill="none" h="28846" w="26009">
                    <a:moveTo>
                      <a:pt x="26009" y="20743"/>
                    </a:moveTo>
                    <a:lnTo>
                      <a:pt x="24981" y="6321"/>
                    </a:lnTo>
                    <a:lnTo>
                      <a:pt x="11977" y="0"/>
                    </a:lnTo>
                    <a:lnTo>
                      <a:pt x="0" y="8103"/>
                    </a:lnTo>
                    <a:lnTo>
                      <a:pt x="1029" y="22525"/>
                    </a:lnTo>
                    <a:lnTo>
                      <a:pt x="14033" y="28845"/>
                    </a:lnTo>
                    <a:close/>
                  </a:path>
                </a:pathLst>
              </a:custGeom>
              <a:solidFill>
                <a:schemeClr val="dk2"/>
              </a:solid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0" name="Google Shape;770;p72"/>
              <p:cNvSpPr/>
              <p:nvPr/>
            </p:nvSpPr>
            <p:spPr>
              <a:xfrm rot="157512">
                <a:off x="5419770" y="3223067"/>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solidFill>
                <a:schemeClr val="dk2"/>
              </a:solid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1" name="Google Shape;771;p72"/>
              <p:cNvSpPr/>
              <p:nvPr/>
            </p:nvSpPr>
            <p:spPr>
              <a:xfrm rot="157512">
                <a:off x="6045654" y="3207187"/>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solidFill>
                <a:schemeClr val="dk2"/>
              </a:solid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72" name="Google Shape;772;p72"/>
            <p:cNvSpPr/>
            <p:nvPr/>
          </p:nvSpPr>
          <p:spPr>
            <a:xfrm rot="157512">
              <a:off x="8124633" y="5115580"/>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3" name="Google Shape;773;p72"/>
            <p:cNvSpPr/>
            <p:nvPr/>
          </p:nvSpPr>
          <p:spPr>
            <a:xfrm rot="157512">
              <a:off x="6574005" y="5703526"/>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4" name="Google Shape;774;p72"/>
            <p:cNvSpPr/>
            <p:nvPr/>
          </p:nvSpPr>
          <p:spPr>
            <a:xfrm rot="157512">
              <a:off x="5929801" y="4996682"/>
              <a:ext cx="57072" cy="57047"/>
            </a:xfrm>
            <a:custGeom>
              <a:rect b="b" l="l" r="r" t="t"/>
              <a:pathLst>
                <a:path extrusionOk="0" h="2282" w="2283">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75" name="Google Shape;775;p72"/>
          <p:cNvSpPr txBox="1"/>
          <p:nvPr>
            <p:ph idx="12" type="sldNum"/>
          </p:nvPr>
        </p:nvSpPr>
        <p:spPr>
          <a:xfrm>
            <a:off x="8121325" y="4749850"/>
            <a:ext cx="548400" cy="3348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4">
    <p:spTree>
      <p:nvGrpSpPr>
        <p:cNvPr id="776" name="Shape 776"/>
        <p:cNvGrpSpPr/>
        <p:nvPr/>
      </p:nvGrpSpPr>
      <p:grpSpPr>
        <a:xfrm>
          <a:off x="0" y="0"/>
          <a:ext cx="0" cy="0"/>
          <a:chOff x="0" y="0"/>
          <a:chExt cx="0" cy="0"/>
        </a:xfrm>
      </p:grpSpPr>
      <p:sp>
        <p:nvSpPr>
          <p:cNvPr id="777" name="Google Shape;777;p73"/>
          <p:cNvSpPr txBox="1"/>
          <p:nvPr>
            <p:ph type="title"/>
          </p:nvPr>
        </p:nvSpPr>
        <p:spPr>
          <a:xfrm>
            <a:off x="720000" y="539500"/>
            <a:ext cx="77109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200"/>
              <a:buNone/>
              <a:defRPr/>
            </a:lvl1pPr>
            <a:lvl2pPr lvl="1" algn="l">
              <a:lnSpc>
                <a:spcPct val="100000"/>
              </a:lnSpc>
              <a:spcBef>
                <a:spcPts val="0"/>
              </a:spcBef>
              <a:spcAft>
                <a:spcPts val="0"/>
              </a:spcAft>
              <a:buSzPts val="3200"/>
              <a:buNone/>
              <a:defRPr/>
            </a:lvl2pPr>
            <a:lvl3pPr lvl="2" algn="l">
              <a:lnSpc>
                <a:spcPct val="100000"/>
              </a:lnSpc>
              <a:spcBef>
                <a:spcPts val="0"/>
              </a:spcBef>
              <a:spcAft>
                <a:spcPts val="0"/>
              </a:spcAft>
              <a:buSzPts val="3200"/>
              <a:buNone/>
              <a:defRPr/>
            </a:lvl3pPr>
            <a:lvl4pPr lvl="3" algn="l">
              <a:lnSpc>
                <a:spcPct val="100000"/>
              </a:lnSpc>
              <a:spcBef>
                <a:spcPts val="0"/>
              </a:spcBef>
              <a:spcAft>
                <a:spcPts val="0"/>
              </a:spcAft>
              <a:buSzPts val="3200"/>
              <a:buNone/>
              <a:defRPr/>
            </a:lvl4pPr>
            <a:lvl5pPr lvl="4" algn="l">
              <a:lnSpc>
                <a:spcPct val="100000"/>
              </a:lnSpc>
              <a:spcBef>
                <a:spcPts val="0"/>
              </a:spcBef>
              <a:spcAft>
                <a:spcPts val="0"/>
              </a:spcAft>
              <a:buSzPts val="3200"/>
              <a:buNone/>
              <a:defRPr/>
            </a:lvl5pPr>
            <a:lvl6pPr lvl="5" algn="l">
              <a:lnSpc>
                <a:spcPct val="100000"/>
              </a:lnSpc>
              <a:spcBef>
                <a:spcPts val="0"/>
              </a:spcBef>
              <a:spcAft>
                <a:spcPts val="0"/>
              </a:spcAft>
              <a:buSzPts val="3200"/>
              <a:buNone/>
              <a:defRPr/>
            </a:lvl6pPr>
            <a:lvl7pPr lvl="6" algn="l">
              <a:lnSpc>
                <a:spcPct val="100000"/>
              </a:lnSpc>
              <a:spcBef>
                <a:spcPts val="0"/>
              </a:spcBef>
              <a:spcAft>
                <a:spcPts val="0"/>
              </a:spcAft>
              <a:buSzPts val="3200"/>
              <a:buNone/>
              <a:defRPr/>
            </a:lvl7pPr>
            <a:lvl8pPr lvl="7" algn="l">
              <a:lnSpc>
                <a:spcPct val="100000"/>
              </a:lnSpc>
              <a:spcBef>
                <a:spcPts val="0"/>
              </a:spcBef>
              <a:spcAft>
                <a:spcPts val="0"/>
              </a:spcAft>
              <a:buSzPts val="3200"/>
              <a:buNone/>
              <a:defRPr/>
            </a:lvl8pPr>
            <a:lvl9pPr lvl="8" algn="l">
              <a:lnSpc>
                <a:spcPct val="100000"/>
              </a:lnSpc>
              <a:spcBef>
                <a:spcPts val="0"/>
              </a:spcBef>
              <a:spcAft>
                <a:spcPts val="0"/>
              </a:spcAft>
              <a:buSzPts val="3200"/>
              <a:buNone/>
              <a:defRPr/>
            </a:lvl9pPr>
          </a:lstStyle>
          <a:p/>
        </p:txBody>
      </p:sp>
      <p:sp>
        <p:nvSpPr>
          <p:cNvPr id="778" name="Google Shape;778;p73"/>
          <p:cNvSpPr txBox="1"/>
          <p:nvPr>
            <p:ph idx="1" type="subTitle"/>
          </p:nvPr>
        </p:nvSpPr>
        <p:spPr>
          <a:xfrm>
            <a:off x="720000" y="1448250"/>
            <a:ext cx="4466400" cy="2389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1000"/>
              <a:buFont typeface="Anaheim"/>
              <a:buChar char="◆"/>
              <a:defRPr/>
            </a:lvl1pPr>
            <a:lvl2pPr lvl="1" algn="ctr">
              <a:lnSpc>
                <a:spcPct val="100000"/>
              </a:lnSpc>
              <a:spcBef>
                <a:spcPts val="0"/>
              </a:spcBef>
              <a:spcAft>
                <a:spcPts val="0"/>
              </a:spcAft>
              <a:buClr>
                <a:srgbClr val="595959"/>
              </a:buClr>
              <a:buSzPts val="1400"/>
              <a:buFont typeface="Anaheim"/>
              <a:buChar char="○"/>
              <a:defRPr/>
            </a:lvl2pPr>
            <a:lvl3pPr lvl="2" algn="ctr">
              <a:lnSpc>
                <a:spcPct val="100000"/>
              </a:lnSpc>
              <a:spcBef>
                <a:spcPts val="0"/>
              </a:spcBef>
              <a:spcAft>
                <a:spcPts val="0"/>
              </a:spcAft>
              <a:buClr>
                <a:srgbClr val="595959"/>
              </a:buClr>
              <a:buSzPts val="1400"/>
              <a:buFont typeface="Anaheim"/>
              <a:buChar char="■"/>
              <a:defRPr/>
            </a:lvl3pPr>
            <a:lvl4pPr lvl="3" algn="ctr">
              <a:lnSpc>
                <a:spcPct val="100000"/>
              </a:lnSpc>
              <a:spcBef>
                <a:spcPts val="0"/>
              </a:spcBef>
              <a:spcAft>
                <a:spcPts val="0"/>
              </a:spcAft>
              <a:buClr>
                <a:srgbClr val="595959"/>
              </a:buClr>
              <a:buSzPts val="1400"/>
              <a:buFont typeface="Anaheim"/>
              <a:buChar char="●"/>
              <a:defRPr/>
            </a:lvl4pPr>
            <a:lvl5pPr lvl="4" algn="ctr">
              <a:lnSpc>
                <a:spcPct val="100000"/>
              </a:lnSpc>
              <a:spcBef>
                <a:spcPts val="0"/>
              </a:spcBef>
              <a:spcAft>
                <a:spcPts val="0"/>
              </a:spcAft>
              <a:buClr>
                <a:srgbClr val="595959"/>
              </a:buClr>
              <a:buSzPts val="1400"/>
              <a:buFont typeface="Anaheim"/>
              <a:buChar char="○"/>
              <a:defRPr/>
            </a:lvl5pPr>
            <a:lvl6pPr lvl="5" algn="ctr">
              <a:lnSpc>
                <a:spcPct val="100000"/>
              </a:lnSpc>
              <a:spcBef>
                <a:spcPts val="0"/>
              </a:spcBef>
              <a:spcAft>
                <a:spcPts val="0"/>
              </a:spcAft>
              <a:buClr>
                <a:srgbClr val="595959"/>
              </a:buClr>
              <a:buSzPts val="1400"/>
              <a:buFont typeface="Anaheim"/>
              <a:buChar char="■"/>
              <a:defRPr/>
            </a:lvl6pPr>
            <a:lvl7pPr lvl="6" algn="ctr">
              <a:lnSpc>
                <a:spcPct val="100000"/>
              </a:lnSpc>
              <a:spcBef>
                <a:spcPts val="0"/>
              </a:spcBef>
              <a:spcAft>
                <a:spcPts val="0"/>
              </a:spcAft>
              <a:buClr>
                <a:srgbClr val="595959"/>
              </a:buClr>
              <a:buSzPts val="1400"/>
              <a:buFont typeface="Anaheim"/>
              <a:buChar char="●"/>
              <a:defRPr/>
            </a:lvl7pPr>
            <a:lvl8pPr lvl="7" algn="ctr">
              <a:lnSpc>
                <a:spcPct val="100000"/>
              </a:lnSpc>
              <a:spcBef>
                <a:spcPts val="0"/>
              </a:spcBef>
              <a:spcAft>
                <a:spcPts val="0"/>
              </a:spcAft>
              <a:buClr>
                <a:srgbClr val="595959"/>
              </a:buClr>
              <a:buSzPts val="1400"/>
              <a:buFont typeface="Anaheim"/>
              <a:buChar char="○"/>
              <a:defRPr/>
            </a:lvl8pPr>
            <a:lvl9pPr lvl="8" algn="ctr">
              <a:lnSpc>
                <a:spcPct val="100000"/>
              </a:lnSpc>
              <a:spcBef>
                <a:spcPts val="0"/>
              </a:spcBef>
              <a:spcAft>
                <a:spcPts val="0"/>
              </a:spcAft>
              <a:buClr>
                <a:srgbClr val="595959"/>
              </a:buClr>
              <a:buSzPts val="1400"/>
              <a:buFont typeface="Anaheim"/>
              <a:buChar char="■"/>
              <a:defRPr/>
            </a:lvl9pPr>
          </a:lstStyle>
          <a:p/>
        </p:txBody>
      </p:sp>
      <p:grpSp>
        <p:nvGrpSpPr>
          <p:cNvPr id="779" name="Google Shape;779;p73"/>
          <p:cNvGrpSpPr/>
          <p:nvPr/>
        </p:nvGrpSpPr>
        <p:grpSpPr>
          <a:xfrm rot="10800000">
            <a:off x="5530217" y="3471726"/>
            <a:ext cx="3811962" cy="1913484"/>
            <a:chOff x="4673664" y="4413932"/>
            <a:chExt cx="3811962" cy="1913484"/>
          </a:xfrm>
        </p:grpSpPr>
        <p:grpSp>
          <p:nvGrpSpPr>
            <p:cNvPr id="780" name="Google Shape;780;p73"/>
            <p:cNvGrpSpPr/>
            <p:nvPr/>
          </p:nvGrpSpPr>
          <p:grpSpPr>
            <a:xfrm>
              <a:off x="4673664" y="4413932"/>
              <a:ext cx="3811962" cy="1913484"/>
              <a:chOff x="3825164" y="2626857"/>
              <a:chExt cx="3811962" cy="1913484"/>
            </a:xfrm>
          </p:grpSpPr>
          <p:sp>
            <p:nvSpPr>
              <p:cNvPr id="781" name="Google Shape;781;p73"/>
              <p:cNvSpPr/>
              <p:nvPr/>
            </p:nvSpPr>
            <p:spPr>
              <a:xfrm rot="157512">
                <a:off x="3841337" y="2720667"/>
                <a:ext cx="650192" cy="721114"/>
              </a:xfrm>
              <a:custGeom>
                <a:rect b="b" l="l" r="r" t="t"/>
                <a:pathLst>
                  <a:path extrusionOk="0" fill="none" h="28846" w="26009">
                    <a:moveTo>
                      <a:pt x="26009" y="20743"/>
                    </a:moveTo>
                    <a:lnTo>
                      <a:pt x="24980" y="6321"/>
                    </a:lnTo>
                    <a:lnTo>
                      <a:pt x="11975" y="0"/>
                    </a:lnTo>
                    <a:lnTo>
                      <a:pt x="0" y="8102"/>
                    </a:lnTo>
                    <a:lnTo>
                      <a:pt x="1029" y="22524"/>
                    </a:lnTo>
                    <a:lnTo>
                      <a:pt x="14032"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2" name="Google Shape;782;p73"/>
              <p:cNvSpPr/>
              <p:nvPr/>
            </p:nvSpPr>
            <p:spPr>
              <a:xfrm rot="157512">
                <a:off x="4467198" y="2704787"/>
                <a:ext cx="650217" cy="721114"/>
              </a:xfrm>
              <a:custGeom>
                <a:rect b="b" l="l" r="r" t="t"/>
                <a:pathLst>
                  <a:path extrusionOk="0" fill="none" h="28846" w="26010">
                    <a:moveTo>
                      <a:pt x="26010" y="20743"/>
                    </a:moveTo>
                    <a:lnTo>
                      <a:pt x="24982" y="6322"/>
                    </a:lnTo>
                    <a:lnTo>
                      <a:pt x="11977" y="1"/>
                    </a:lnTo>
                    <a:lnTo>
                      <a:pt x="1" y="8103"/>
                    </a:lnTo>
                    <a:lnTo>
                      <a:pt x="1030" y="22525"/>
                    </a:lnTo>
                    <a:lnTo>
                      <a:pt x="14033" y="28846"/>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3" name="Google Shape;783;p73"/>
              <p:cNvSpPr/>
              <p:nvPr/>
            </p:nvSpPr>
            <p:spPr>
              <a:xfrm rot="157512">
                <a:off x="5093107" y="2688958"/>
                <a:ext cx="650192" cy="721089"/>
              </a:xfrm>
              <a:custGeom>
                <a:rect b="b" l="l" r="r" t="t"/>
                <a:pathLst>
                  <a:path extrusionOk="0" fill="none" h="28845" w="26009">
                    <a:moveTo>
                      <a:pt x="26008" y="20743"/>
                    </a:moveTo>
                    <a:lnTo>
                      <a:pt x="24980" y="6320"/>
                    </a:lnTo>
                    <a:lnTo>
                      <a:pt x="11976" y="0"/>
                    </a:lnTo>
                    <a:lnTo>
                      <a:pt x="1" y="8102"/>
                    </a:lnTo>
                    <a:lnTo>
                      <a:pt x="1029" y="22523"/>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4" name="Google Shape;784;p73"/>
              <p:cNvSpPr/>
              <p:nvPr/>
            </p:nvSpPr>
            <p:spPr>
              <a:xfrm rot="157512">
                <a:off x="5718992" y="2673103"/>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5" name="Google Shape;785;p73"/>
              <p:cNvSpPr/>
              <p:nvPr/>
            </p:nvSpPr>
            <p:spPr>
              <a:xfrm rot="157512">
                <a:off x="6344876" y="2657223"/>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6" name="Google Shape;786;p73"/>
              <p:cNvSpPr/>
              <p:nvPr/>
            </p:nvSpPr>
            <p:spPr>
              <a:xfrm rot="157512">
                <a:off x="6970736" y="2641369"/>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7" name="Google Shape;787;p73"/>
              <p:cNvSpPr/>
              <p:nvPr/>
            </p:nvSpPr>
            <p:spPr>
              <a:xfrm rot="157512">
                <a:off x="4168001" y="3254751"/>
                <a:ext cx="650217" cy="721114"/>
              </a:xfrm>
              <a:custGeom>
                <a:rect b="b" l="l" r="r" t="t"/>
                <a:pathLst>
                  <a:path extrusionOk="0" fill="none" h="28846" w="26010">
                    <a:moveTo>
                      <a:pt x="26009" y="20744"/>
                    </a:moveTo>
                    <a:lnTo>
                      <a:pt x="24980" y="6322"/>
                    </a:lnTo>
                    <a:lnTo>
                      <a:pt x="11977" y="1"/>
                    </a:lnTo>
                    <a:lnTo>
                      <a:pt x="0" y="8103"/>
                    </a:lnTo>
                    <a:lnTo>
                      <a:pt x="1029" y="22525"/>
                    </a:lnTo>
                    <a:lnTo>
                      <a:pt x="14034" y="28846"/>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8" name="Google Shape;788;p73"/>
              <p:cNvSpPr/>
              <p:nvPr/>
            </p:nvSpPr>
            <p:spPr>
              <a:xfrm rot="157512">
                <a:off x="4793885" y="3238896"/>
                <a:ext cx="650192" cy="721114"/>
              </a:xfrm>
              <a:custGeom>
                <a:rect b="b" l="l" r="r" t="t"/>
                <a:pathLst>
                  <a:path extrusionOk="0" fill="none" h="28846" w="26009">
                    <a:moveTo>
                      <a:pt x="26009" y="20743"/>
                    </a:moveTo>
                    <a:lnTo>
                      <a:pt x="24981" y="6321"/>
                    </a:lnTo>
                    <a:lnTo>
                      <a:pt x="11977" y="0"/>
                    </a:lnTo>
                    <a:lnTo>
                      <a:pt x="0" y="8103"/>
                    </a:lnTo>
                    <a:lnTo>
                      <a:pt x="1029" y="22525"/>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9" name="Google Shape;789;p73"/>
              <p:cNvSpPr/>
              <p:nvPr/>
            </p:nvSpPr>
            <p:spPr>
              <a:xfrm rot="157512">
                <a:off x="5419770" y="3223067"/>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0" name="Google Shape;790;p73"/>
              <p:cNvSpPr/>
              <p:nvPr/>
            </p:nvSpPr>
            <p:spPr>
              <a:xfrm rot="157512">
                <a:off x="6045654" y="3207187"/>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1" name="Google Shape;791;p73"/>
              <p:cNvSpPr/>
              <p:nvPr/>
            </p:nvSpPr>
            <p:spPr>
              <a:xfrm rot="157512">
                <a:off x="3868779" y="3804714"/>
                <a:ext cx="650217" cy="721114"/>
              </a:xfrm>
              <a:custGeom>
                <a:rect b="b" l="l" r="r" t="t"/>
                <a:pathLst>
                  <a:path extrusionOk="0" fill="none" h="28846" w="26010">
                    <a:moveTo>
                      <a:pt x="26010" y="20744"/>
                    </a:moveTo>
                    <a:lnTo>
                      <a:pt x="24982" y="6322"/>
                    </a:lnTo>
                    <a:lnTo>
                      <a:pt x="11977" y="1"/>
                    </a:lnTo>
                    <a:lnTo>
                      <a:pt x="1" y="8102"/>
                    </a:lnTo>
                    <a:lnTo>
                      <a:pt x="1030" y="22525"/>
                    </a:lnTo>
                    <a:lnTo>
                      <a:pt x="14034" y="28846"/>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2" name="Google Shape;792;p73"/>
              <p:cNvSpPr/>
              <p:nvPr/>
            </p:nvSpPr>
            <p:spPr>
              <a:xfrm rot="157512">
                <a:off x="4494689" y="3788860"/>
                <a:ext cx="650192" cy="721114"/>
              </a:xfrm>
              <a:custGeom>
                <a:rect b="b" l="l" r="r" t="t"/>
                <a:pathLst>
                  <a:path extrusionOk="0" fill="none" h="28846" w="26009">
                    <a:moveTo>
                      <a:pt x="26008" y="20743"/>
                    </a:moveTo>
                    <a:lnTo>
                      <a:pt x="24980" y="6321"/>
                    </a:lnTo>
                    <a:lnTo>
                      <a:pt x="11976" y="1"/>
                    </a:lnTo>
                    <a:lnTo>
                      <a:pt x="1" y="8103"/>
                    </a:lnTo>
                    <a:lnTo>
                      <a:pt x="1029" y="22525"/>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3" name="Google Shape;793;p73"/>
              <p:cNvSpPr/>
              <p:nvPr/>
            </p:nvSpPr>
            <p:spPr>
              <a:xfrm rot="157512">
                <a:off x="5120574" y="3773006"/>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94" name="Google Shape;794;p73"/>
            <p:cNvSpPr/>
            <p:nvPr/>
          </p:nvSpPr>
          <p:spPr>
            <a:xfrm rot="157512">
              <a:off x="8124633" y="5115580"/>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5" name="Google Shape;795;p73"/>
            <p:cNvSpPr/>
            <p:nvPr/>
          </p:nvSpPr>
          <p:spPr>
            <a:xfrm rot="157512">
              <a:off x="6574005" y="5703526"/>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6" name="Google Shape;796;p73"/>
            <p:cNvSpPr/>
            <p:nvPr/>
          </p:nvSpPr>
          <p:spPr>
            <a:xfrm rot="157512">
              <a:off x="5957267" y="6080755"/>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7" name="Google Shape;797;p73"/>
            <p:cNvSpPr/>
            <p:nvPr/>
          </p:nvSpPr>
          <p:spPr>
            <a:xfrm rot="157512">
              <a:off x="5929801" y="4996682"/>
              <a:ext cx="57072" cy="57047"/>
            </a:xfrm>
            <a:custGeom>
              <a:rect b="b" l="l" r="r" t="t"/>
              <a:pathLst>
                <a:path extrusionOk="0" h="2282" w="2283">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98" name="Google Shape;798;p73"/>
          <p:cNvSpPr txBox="1"/>
          <p:nvPr>
            <p:ph idx="12" type="sldNum"/>
          </p:nvPr>
        </p:nvSpPr>
        <p:spPr>
          <a:xfrm>
            <a:off x="8121325" y="4749850"/>
            <a:ext cx="548400" cy="3348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4_1">
    <p:spTree>
      <p:nvGrpSpPr>
        <p:cNvPr id="799" name="Shape 799"/>
        <p:cNvGrpSpPr/>
        <p:nvPr/>
      </p:nvGrpSpPr>
      <p:grpSpPr>
        <a:xfrm>
          <a:off x="0" y="0"/>
          <a:ext cx="0" cy="0"/>
          <a:chOff x="0" y="0"/>
          <a:chExt cx="0" cy="0"/>
        </a:xfrm>
      </p:grpSpPr>
      <p:sp>
        <p:nvSpPr>
          <p:cNvPr id="800" name="Google Shape;800;p74"/>
          <p:cNvSpPr txBox="1"/>
          <p:nvPr>
            <p:ph type="title"/>
          </p:nvPr>
        </p:nvSpPr>
        <p:spPr>
          <a:xfrm>
            <a:off x="5026800" y="1720586"/>
            <a:ext cx="3157500" cy="10785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SzPts val="3200"/>
              <a:buNone/>
              <a:defRPr/>
            </a:lvl1pPr>
            <a:lvl2pPr lvl="1" algn="l">
              <a:lnSpc>
                <a:spcPct val="100000"/>
              </a:lnSpc>
              <a:spcBef>
                <a:spcPts val="0"/>
              </a:spcBef>
              <a:spcAft>
                <a:spcPts val="0"/>
              </a:spcAft>
              <a:buSzPts val="3200"/>
              <a:buNone/>
              <a:defRPr/>
            </a:lvl2pPr>
            <a:lvl3pPr lvl="2" algn="l">
              <a:lnSpc>
                <a:spcPct val="100000"/>
              </a:lnSpc>
              <a:spcBef>
                <a:spcPts val="0"/>
              </a:spcBef>
              <a:spcAft>
                <a:spcPts val="0"/>
              </a:spcAft>
              <a:buSzPts val="3200"/>
              <a:buNone/>
              <a:defRPr/>
            </a:lvl3pPr>
            <a:lvl4pPr lvl="3" algn="l">
              <a:lnSpc>
                <a:spcPct val="100000"/>
              </a:lnSpc>
              <a:spcBef>
                <a:spcPts val="0"/>
              </a:spcBef>
              <a:spcAft>
                <a:spcPts val="0"/>
              </a:spcAft>
              <a:buSzPts val="3200"/>
              <a:buNone/>
              <a:defRPr/>
            </a:lvl4pPr>
            <a:lvl5pPr lvl="4" algn="l">
              <a:lnSpc>
                <a:spcPct val="100000"/>
              </a:lnSpc>
              <a:spcBef>
                <a:spcPts val="0"/>
              </a:spcBef>
              <a:spcAft>
                <a:spcPts val="0"/>
              </a:spcAft>
              <a:buSzPts val="3200"/>
              <a:buNone/>
              <a:defRPr/>
            </a:lvl5pPr>
            <a:lvl6pPr lvl="5" algn="l">
              <a:lnSpc>
                <a:spcPct val="100000"/>
              </a:lnSpc>
              <a:spcBef>
                <a:spcPts val="0"/>
              </a:spcBef>
              <a:spcAft>
                <a:spcPts val="0"/>
              </a:spcAft>
              <a:buSzPts val="3200"/>
              <a:buNone/>
              <a:defRPr/>
            </a:lvl6pPr>
            <a:lvl7pPr lvl="6" algn="l">
              <a:lnSpc>
                <a:spcPct val="100000"/>
              </a:lnSpc>
              <a:spcBef>
                <a:spcPts val="0"/>
              </a:spcBef>
              <a:spcAft>
                <a:spcPts val="0"/>
              </a:spcAft>
              <a:buSzPts val="3200"/>
              <a:buNone/>
              <a:defRPr/>
            </a:lvl7pPr>
            <a:lvl8pPr lvl="7" algn="l">
              <a:lnSpc>
                <a:spcPct val="100000"/>
              </a:lnSpc>
              <a:spcBef>
                <a:spcPts val="0"/>
              </a:spcBef>
              <a:spcAft>
                <a:spcPts val="0"/>
              </a:spcAft>
              <a:buSzPts val="3200"/>
              <a:buNone/>
              <a:defRPr/>
            </a:lvl8pPr>
            <a:lvl9pPr lvl="8" algn="l">
              <a:lnSpc>
                <a:spcPct val="100000"/>
              </a:lnSpc>
              <a:spcBef>
                <a:spcPts val="0"/>
              </a:spcBef>
              <a:spcAft>
                <a:spcPts val="0"/>
              </a:spcAft>
              <a:buSzPts val="3200"/>
              <a:buNone/>
              <a:defRPr/>
            </a:lvl9pPr>
          </a:lstStyle>
          <a:p/>
        </p:txBody>
      </p:sp>
      <p:sp>
        <p:nvSpPr>
          <p:cNvPr id="801" name="Google Shape;801;p74"/>
          <p:cNvSpPr txBox="1"/>
          <p:nvPr>
            <p:ph idx="1" type="subTitle"/>
          </p:nvPr>
        </p:nvSpPr>
        <p:spPr>
          <a:xfrm>
            <a:off x="5027018" y="2799063"/>
            <a:ext cx="3157500" cy="10803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grpSp>
        <p:nvGrpSpPr>
          <p:cNvPr id="802" name="Google Shape;802;p74"/>
          <p:cNvGrpSpPr/>
          <p:nvPr/>
        </p:nvGrpSpPr>
        <p:grpSpPr>
          <a:xfrm>
            <a:off x="-958305" y="3475514"/>
            <a:ext cx="1961773" cy="2399980"/>
            <a:chOff x="108580" y="3135489"/>
            <a:chExt cx="1961773" cy="2399980"/>
          </a:xfrm>
        </p:grpSpPr>
        <p:sp>
          <p:nvSpPr>
            <p:cNvPr id="803" name="Google Shape;803;p74"/>
            <p:cNvSpPr/>
            <p:nvPr/>
          </p:nvSpPr>
          <p:spPr>
            <a:xfrm flipH="1" rot="-157512">
              <a:off x="1392148" y="3329544"/>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4" name="Google Shape;804;p74"/>
            <p:cNvSpPr/>
            <p:nvPr/>
          </p:nvSpPr>
          <p:spPr>
            <a:xfrm flipH="1" rot="-157512">
              <a:off x="1064998" y="3864144"/>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5" name="Google Shape;805;p74"/>
            <p:cNvSpPr/>
            <p:nvPr/>
          </p:nvSpPr>
          <p:spPr>
            <a:xfrm flipH="1" rot="-157512">
              <a:off x="1364223" y="440671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6" name="Google Shape;806;p74"/>
            <p:cNvSpPr/>
            <p:nvPr/>
          </p:nvSpPr>
          <p:spPr>
            <a:xfrm flipH="1" rot="-157512">
              <a:off x="119483" y="4382794"/>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807" name="Google Shape;807;p74"/>
            <p:cNvGrpSpPr/>
            <p:nvPr/>
          </p:nvGrpSpPr>
          <p:grpSpPr>
            <a:xfrm>
              <a:off x="108580" y="3135489"/>
              <a:ext cx="1961773" cy="2399980"/>
              <a:chOff x="108580" y="3135489"/>
              <a:chExt cx="1961773" cy="2399980"/>
            </a:xfrm>
          </p:grpSpPr>
          <p:sp>
            <p:nvSpPr>
              <p:cNvPr id="808" name="Google Shape;808;p74"/>
              <p:cNvSpPr/>
              <p:nvPr/>
            </p:nvSpPr>
            <p:spPr>
              <a:xfrm flipH="1" rot="-157512">
                <a:off x="1376547" y="4265784"/>
                <a:ext cx="650167" cy="721089"/>
              </a:xfrm>
              <a:custGeom>
                <a:rect b="b" l="l" r="r" t="t"/>
                <a:pathLst>
                  <a:path extrusionOk="0" fill="none" h="28845" w="26008">
                    <a:moveTo>
                      <a:pt x="26008" y="20743"/>
                    </a:moveTo>
                    <a:lnTo>
                      <a:pt x="24980" y="6320"/>
                    </a:lnTo>
                    <a:lnTo>
                      <a:pt x="11975" y="1"/>
                    </a:lnTo>
                    <a:lnTo>
                      <a:pt x="0" y="8102"/>
                    </a:lnTo>
                    <a:lnTo>
                      <a:pt x="1028" y="22524"/>
                    </a:lnTo>
                    <a:lnTo>
                      <a:pt x="14032"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9" name="Google Shape;809;p74"/>
              <p:cNvSpPr/>
              <p:nvPr/>
            </p:nvSpPr>
            <p:spPr>
              <a:xfrm flipH="1" rot="-157512">
                <a:off x="1077325" y="3715820"/>
                <a:ext cx="650192" cy="721089"/>
              </a:xfrm>
              <a:custGeom>
                <a:rect b="b" l="l" r="r" t="t"/>
                <a:pathLst>
                  <a:path extrusionOk="0" fill="none" h="28845" w="26009">
                    <a:moveTo>
                      <a:pt x="26008" y="20743"/>
                    </a:moveTo>
                    <a:lnTo>
                      <a:pt x="24980" y="6321"/>
                    </a:lnTo>
                    <a:lnTo>
                      <a:pt x="11976" y="1"/>
                    </a:lnTo>
                    <a:lnTo>
                      <a:pt x="0" y="8102"/>
                    </a:lnTo>
                    <a:lnTo>
                      <a:pt x="1028" y="22525"/>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0" name="Google Shape;810;p74"/>
              <p:cNvSpPr/>
              <p:nvPr/>
            </p:nvSpPr>
            <p:spPr>
              <a:xfrm flipH="1" rot="-157512">
                <a:off x="1404013" y="3181711"/>
                <a:ext cx="650167" cy="721089"/>
              </a:xfrm>
              <a:custGeom>
                <a:rect b="b" l="l" r="r" t="t"/>
                <a:pathLst>
                  <a:path extrusionOk="0" fill="none" h="28845" w="26008">
                    <a:moveTo>
                      <a:pt x="26008" y="20744"/>
                    </a:moveTo>
                    <a:lnTo>
                      <a:pt x="24980" y="6321"/>
                    </a:lnTo>
                    <a:lnTo>
                      <a:pt x="11976" y="1"/>
                    </a:lnTo>
                    <a:lnTo>
                      <a:pt x="0" y="8102"/>
                    </a:lnTo>
                    <a:lnTo>
                      <a:pt x="1028" y="22524"/>
                    </a:lnTo>
                    <a:lnTo>
                      <a:pt x="14032"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1" name="Google Shape;811;p74"/>
              <p:cNvSpPr/>
              <p:nvPr/>
            </p:nvSpPr>
            <p:spPr>
              <a:xfrm flipH="1" rot="-157512">
                <a:off x="451466" y="3699965"/>
                <a:ext cx="650167" cy="721089"/>
              </a:xfrm>
              <a:custGeom>
                <a:rect b="b" l="l" r="r" t="t"/>
                <a:pathLst>
                  <a:path extrusionOk="0" fill="none" h="28845" w="26008">
                    <a:moveTo>
                      <a:pt x="26008" y="20743"/>
                    </a:moveTo>
                    <a:lnTo>
                      <a:pt x="24980" y="6321"/>
                    </a:lnTo>
                    <a:lnTo>
                      <a:pt x="11976" y="0"/>
                    </a:lnTo>
                    <a:lnTo>
                      <a:pt x="0" y="8102"/>
                    </a:lnTo>
                    <a:lnTo>
                      <a:pt x="1028" y="22524"/>
                    </a:lnTo>
                    <a:lnTo>
                      <a:pt x="14032"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2" name="Google Shape;812;p74"/>
              <p:cNvSpPr/>
              <p:nvPr/>
            </p:nvSpPr>
            <p:spPr>
              <a:xfrm flipH="1" rot="-157512">
                <a:off x="152244" y="3150001"/>
                <a:ext cx="650192" cy="721089"/>
              </a:xfrm>
              <a:custGeom>
                <a:rect b="b" l="l" r="r" t="t"/>
                <a:pathLst>
                  <a:path extrusionOk="0" fill="none" h="28845" w="26009">
                    <a:moveTo>
                      <a:pt x="26008" y="20743"/>
                    </a:moveTo>
                    <a:lnTo>
                      <a:pt x="24980" y="6321"/>
                    </a:lnTo>
                    <a:lnTo>
                      <a:pt x="11976" y="0"/>
                    </a:lnTo>
                    <a:lnTo>
                      <a:pt x="1" y="8102"/>
                    </a:lnTo>
                    <a:lnTo>
                      <a:pt x="1029"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3" name="Google Shape;813;p74"/>
              <p:cNvSpPr/>
              <p:nvPr/>
            </p:nvSpPr>
            <p:spPr>
              <a:xfrm flipH="1" rot="-157512">
                <a:off x="778129" y="3165856"/>
                <a:ext cx="650192" cy="721114"/>
              </a:xfrm>
              <a:custGeom>
                <a:rect b="b" l="l" r="r" t="t"/>
                <a:pathLst>
                  <a:path extrusionOk="0" fill="none" h="28846" w="26009">
                    <a:moveTo>
                      <a:pt x="26009" y="20743"/>
                    </a:moveTo>
                    <a:lnTo>
                      <a:pt x="24981" y="6321"/>
                    </a:lnTo>
                    <a:lnTo>
                      <a:pt x="11976" y="1"/>
                    </a:lnTo>
                    <a:lnTo>
                      <a:pt x="1" y="8102"/>
                    </a:lnTo>
                    <a:lnTo>
                      <a:pt x="1029" y="22525"/>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4" name="Google Shape;814;p74"/>
              <p:cNvSpPr/>
              <p:nvPr/>
            </p:nvSpPr>
            <p:spPr>
              <a:xfrm flipH="1" rot="-157512">
                <a:off x="124753" y="4234050"/>
                <a:ext cx="650217" cy="721114"/>
              </a:xfrm>
              <a:custGeom>
                <a:rect b="b" l="l" r="r" t="t"/>
                <a:pathLst>
                  <a:path extrusionOk="0" fill="none" h="28846" w="26010">
                    <a:moveTo>
                      <a:pt x="26009" y="20743"/>
                    </a:moveTo>
                    <a:lnTo>
                      <a:pt x="24980" y="6322"/>
                    </a:lnTo>
                    <a:lnTo>
                      <a:pt x="11976" y="1"/>
                    </a:lnTo>
                    <a:lnTo>
                      <a:pt x="0" y="8103"/>
                    </a:lnTo>
                    <a:lnTo>
                      <a:pt x="1029" y="22525"/>
                    </a:lnTo>
                    <a:lnTo>
                      <a:pt x="14033" y="28846"/>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5" name="Google Shape;815;p74"/>
              <p:cNvSpPr/>
              <p:nvPr/>
            </p:nvSpPr>
            <p:spPr>
              <a:xfrm flipH="1" rot="-157512">
                <a:off x="423974" y="4784014"/>
                <a:ext cx="650192" cy="721089"/>
              </a:xfrm>
              <a:custGeom>
                <a:rect b="b" l="l" r="r" t="t"/>
                <a:pathLst>
                  <a:path extrusionOk="0" fill="none" h="28845" w="26009">
                    <a:moveTo>
                      <a:pt x="26009" y="20743"/>
                    </a:moveTo>
                    <a:lnTo>
                      <a:pt x="24980" y="6322"/>
                    </a:lnTo>
                    <a:lnTo>
                      <a:pt x="11976" y="1"/>
                    </a:lnTo>
                    <a:lnTo>
                      <a:pt x="0" y="8102"/>
                    </a:lnTo>
                    <a:lnTo>
                      <a:pt x="1029" y="22525"/>
                    </a:lnTo>
                    <a:lnTo>
                      <a:pt x="14032"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6" name="Google Shape;816;p74"/>
              <p:cNvSpPr/>
              <p:nvPr/>
            </p:nvSpPr>
            <p:spPr>
              <a:xfrm flipH="1" rot="-157512">
                <a:off x="1049859" y="4799893"/>
                <a:ext cx="650192" cy="721064"/>
              </a:xfrm>
              <a:custGeom>
                <a:rect b="b" l="l" r="r" t="t"/>
                <a:pathLst>
                  <a:path extrusionOk="0" fill="none" h="28844" w="26009">
                    <a:moveTo>
                      <a:pt x="26009" y="20743"/>
                    </a:moveTo>
                    <a:lnTo>
                      <a:pt x="24980" y="6320"/>
                    </a:lnTo>
                    <a:lnTo>
                      <a:pt x="11976" y="0"/>
                    </a:lnTo>
                    <a:lnTo>
                      <a:pt x="0" y="8101"/>
                    </a:lnTo>
                    <a:lnTo>
                      <a:pt x="1028" y="22523"/>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817" name="Google Shape;817;p74"/>
          <p:cNvGrpSpPr/>
          <p:nvPr/>
        </p:nvGrpSpPr>
        <p:grpSpPr>
          <a:xfrm>
            <a:off x="7250837" y="-355552"/>
            <a:ext cx="1934332" cy="1332010"/>
            <a:chOff x="7107962" y="-355552"/>
            <a:chExt cx="1934332" cy="1332010"/>
          </a:xfrm>
        </p:grpSpPr>
        <p:sp>
          <p:nvSpPr>
            <p:cNvPr id="818" name="Google Shape;818;p74"/>
            <p:cNvSpPr/>
            <p:nvPr/>
          </p:nvSpPr>
          <p:spPr>
            <a:xfrm flipH="1" rot="-157512">
              <a:off x="7124135" y="209124"/>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9" name="Google Shape;819;p74"/>
            <p:cNvSpPr/>
            <p:nvPr/>
          </p:nvSpPr>
          <p:spPr>
            <a:xfrm flipH="1" rot="-157512">
              <a:off x="7112323" y="35256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0" name="Google Shape;820;p74"/>
            <p:cNvSpPr/>
            <p:nvPr/>
          </p:nvSpPr>
          <p:spPr>
            <a:xfrm flipH="1" rot="-157512">
              <a:off x="7729061" y="729798"/>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1" name="Google Shape;821;p74"/>
            <p:cNvSpPr/>
            <p:nvPr/>
          </p:nvSpPr>
          <p:spPr>
            <a:xfrm flipH="1" rot="-157512">
              <a:off x="7756527" y="-354275"/>
              <a:ext cx="57072" cy="57047"/>
            </a:xfrm>
            <a:custGeom>
              <a:rect b="b" l="l" r="r" t="t"/>
              <a:pathLst>
                <a:path extrusionOk="0" h="2282" w="2283">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2" name="Google Shape;822;p74"/>
            <p:cNvSpPr/>
            <p:nvPr/>
          </p:nvSpPr>
          <p:spPr>
            <a:xfrm flipH="1" rot="-157512">
              <a:off x="8076682" y="-309131"/>
              <a:ext cx="650217" cy="721114"/>
            </a:xfrm>
            <a:custGeom>
              <a:rect b="b" l="l" r="r" t="t"/>
              <a:pathLst>
                <a:path extrusionOk="0" fill="none" h="28846" w="26010">
                  <a:moveTo>
                    <a:pt x="26009" y="20744"/>
                  </a:moveTo>
                  <a:lnTo>
                    <a:pt x="24980" y="6322"/>
                  </a:lnTo>
                  <a:lnTo>
                    <a:pt x="11977" y="1"/>
                  </a:lnTo>
                  <a:lnTo>
                    <a:pt x="0" y="8103"/>
                  </a:lnTo>
                  <a:lnTo>
                    <a:pt x="1029" y="22525"/>
                  </a:lnTo>
                  <a:lnTo>
                    <a:pt x="14034" y="28846"/>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3" name="Google Shape;823;p74"/>
            <p:cNvSpPr/>
            <p:nvPr/>
          </p:nvSpPr>
          <p:spPr>
            <a:xfrm flipH="1" rot="-157512">
              <a:off x="7450823" y="-324986"/>
              <a:ext cx="650192" cy="721114"/>
            </a:xfrm>
            <a:custGeom>
              <a:rect b="b" l="l" r="r" t="t"/>
              <a:pathLst>
                <a:path extrusionOk="0" fill="none" h="28846" w="26009">
                  <a:moveTo>
                    <a:pt x="26009" y="20743"/>
                  </a:moveTo>
                  <a:lnTo>
                    <a:pt x="24981" y="6321"/>
                  </a:lnTo>
                  <a:lnTo>
                    <a:pt x="11977" y="0"/>
                  </a:lnTo>
                  <a:lnTo>
                    <a:pt x="0" y="8103"/>
                  </a:lnTo>
                  <a:lnTo>
                    <a:pt x="1029" y="22525"/>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4" name="Google Shape;824;p74"/>
            <p:cNvSpPr/>
            <p:nvPr/>
          </p:nvSpPr>
          <p:spPr>
            <a:xfrm flipH="1" rot="-157512">
              <a:off x="8375904" y="240832"/>
              <a:ext cx="650217" cy="721114"/>
            </a:xfrm>
            <a:custGeom>
              <a:rect b="b" l="l" r="r" t="t"/>
              <a:pathLst>
                <a:path extrusionOk="0" fill="none" h="28846" w="26010">
                  <a:moveTo>
                    <a:pt x="26010" y="20744"/>
                  </a:moveTo>
                  <a:lnTo>
                    <a:pt x="24982" y="6322"/>
                  </a:lnTo>
                  <a:lnTo>
                    <a:pt x="11977" y="1"/>
                  </a:lnTo>
                  <a:lnTo>
                    <a:pt x="1" y="8102"/>
                  </a:lnTo>
                  <a:lnTo>
                    <a:pt x="1030" y="22525"/>
                  </a:lnTo>
                  <a:lnTo>
                    <a:pt x="14034" y="28846"/>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5" name="Google Shape;825;p74"/>
            <p:cNvSpPr/>
            <p:nvPr/>
          </p:nvSpPr>
          <p:spPr>
            <a:xfrm flipH="1" rot="-157512">
              <a:off x="7750020" y="224978"/>
              <a:ext cx="650192" cy="721114"/>
            </a:xfrm>
            <a:custGeom>
              <a:rect b="b" l="l" r="r" t="t"/>
              <a:pathLst>
                <a:path extrusionOk="0" fill="none" h="28846" w="26009">
                  <a:moveTo>
                    <a:pt x="26008" y="20743"/>
                  </a:moveTo>
                  <a:lnTo>
                    <a:pt x="24980" y="6321"/>
                  </a:lnTo>
                  <a:lnTo>
                    <a:pt x="11976" y="1"/>
                  </a:lnTo>
                  <a:lnTo>
                    <a:pt x="1" y="8103"/>
                  </a:lnTo>
                  <a:lnTo>
                    <a:pt x="1029" y="22525"/>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26" name="Google Shape;826;p74"/>
          <p:cNvSpPr txBox="1"/>
          <p:nvPr>
            <p:ph idx="12" type="sldNum"/>
          </p:nvPr>
        </p:nvSpPr>
        <p:spPr>
          <a:xfrm>
            <a:off x="8121325" y="4749850"/>
            <a:ext cx="548400" cy="3348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12">
    <p:spTree>
      <p:nvGrpSpPr>
        <p:cNvPr id="827" name="Shape 827"/>
        <p:cNvGrpSpPr/>
        <p:nvPr/>
      </p:nvGrpSpPr>
      <p:grpSpPr>
        <a:xfrm>
          <a:off x="0" y="0"/>
          <a:ext cx="0" cy="0"/>
          <a:chOff x="0" y="0"/>
          <a:chExt cx="0" cy="0"/>
        </a:xfrm>
      </p:grpSpPr>
      <p:grpSp>
        <p:nvGrpSpPr>
          <p:cNvPr id="828" name="Google Shape;828;p75"/>
          <p:cNvGrpSpPr/>
          <p:nvPr/>
        </p:nvGrpSpPr>
        <p:grpSpPr>
          <a:xfrm flipH="1">
            <a:off x="7223396" y="3475514"/>
            <a:ext cx="1961773" cy="2399980"/>
            <a:chOff x="108580" y="3135489"/>
            <a:chExt cx="1961773" cy="2399980"/>
          </a:xfrm>
        </p:grpSpPr>
        <p:sp>
          <p:nvSpPr>
            <p:cNvPr id="829" name="Google Shape;829;p75"/>
            <p:cNvSpPr/>
            <p:nvPr/>
          </p:nvSpPr>
          <p:spPr>
            <a:xfrm flipH="1" rot="-157512">
              <a:off x="1392148" y="3329544"/>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0" name="Google Shape;830;p75"/>
            <p:cNvSpPr/>
            <p:nvPr/>
          </p:nvSpPr>
          <p:spPr>
            <a:xfrm flipH="1" rot="-157512">
              <a:off x="1064998" y="3864144"/>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1" name="Google Shape;831;p75"/>
            <p:cNvSpPr/>
            <p:nvPr/>
          </p:nvSpPr>
          <p:spPr>
            <a:xfrm flipH="1" rot="-157512">
              <a:off x="1364223" y="440671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2" name="Google Shape;832;p75"/>
            <p:cNvSpPr/>
            <p:nvPr/>
          </p:nvSpPr>
          <p:spPr>
            <a:xfrm flipH="1" rot="-157512">
              <a:off x="119483" y="4382794"/>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833" name="Google Shape;833;p75"/>
            <p:cNvGrpSpPr/>
            <p:nvPr/>
          </p:nvGrpSpPr>
          <p:grpSpPr>
            <a:xfrm>
              <a:off x="108580" y="3135489"/>
              <a:ext cx="1961773" cy="2399980"/>
              <a:chOff x="108580" y="3135489"/>
              <a:chExt cx="1961773" cy="2399980"/>
            </a:xfrm>
          </p:grpSpPr>
          <p:sp>
            <p:nvSpPr>
              <p:cNvPr id="834" name="Google Shape;834;p75"/>
              <p:cNvSpPr/>
              <p:nvPr/>
            </p:nvSpPr>
            <p:spPr>
              <a:xfrm flipH="1" rot="-157512">
                <a:off x="1376547" y="4265784"/>
                <a:ext cx="650167" cy="721089"/>
              </a:xfrm>
              <a:custGeom>
                <a:rect b="b" l="l" r="r" t="t"/>
                <a:pathLst>
                  <a:path extrusionOk="0" fill="none" h="28845" w="26008">
                    <a:moveTo>
                      <a:pt x="26008" y="20743"/>
                    </a:moveTo>
                    <a:lnTo>
                      <a:pt x="24980" y="6320"/>
                    </a:lnTo>
                    <a:lnTo>
                      <a:pt x="11975" y="1"/>
                    </a:lnTo>
                    <a:lnTo>
                      <a:pt x="0" y="8102"/>
                    </a:lnTo>
                    <a:lnTo>
                      <a:pt x="1028" y="22524"/>
                    </a:lnTo>
                    <a:lnTo>
                      <a:pt x="14032"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5" name="Google Shape;835;p75"/>
              <p:cNvSpPr/>
              <p:nvPr/>
            </p:nvSpPr>
            <p:spPr>
              <a:xfrm flipH="1" rot="-157512">
                <a:off x="1077325" y="3715820"/>
                <a:ext cx="650192" cy="721089"/>
              </a:xfrm>
              <a:custGeom>
                <a:rect b="b" l="l" r="r" t="t"/>
                <a:pathLst>
                  <a:path extrusionOk="0" fill="none" h="28845" w="26009">
                    <a:moveTo>
                      <a:pt x="26008" y="20743"/>
                    </a:moveTo>
                    <a:lnTo>
                      <a:pt x="24980" y="6321"/>
                    </a:lnTo>
                    <a:lnTo>
                      <a:pt x="11976" y="1"/>
                    </a:lnTo>
                    <a:lnTo>
                      <a:pt x="0" y="8102"/>
                    </a:lnTo>
                    <a:lnTo>
                      <a:pt x="1028" y="22525"/>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6" name="Google Shape;836;p75"/>
              <p:cNvSpPr/>
              <p:nvPr/>
            </p:nvSpPr>
            <p:spPr>
              <a:xfrm flipH="1" rot="-157512">
                <a:off x="1404013" y="3181711"/>
                <a:ext cx="650167" cy="721089"/>
              </a:xfrm>
              <a:custGeom>
                <a:rect b="b" l="l" r="r" t="t"/>
                <a:pathLst>
                  <a:path extrusionOk="0" fill="none" h="28845" w="26008">
                    <a:moveTo>
                      <a:pt x="26008" y="20744"/>
                    </a:moveTo>
                    <a:lnTo>
                      <a:pt x="24980" y="6321"/>
                    </a:lnTo>
                    <a:lnTo>
                      <a:pt x="11976" y="1"/>
                    </a:lnTo>
                    <a:lnTo>
                      <a:pt x="0" y="8102"/>
                    </a:lnTo>
                    <a:lnTo>
                      <a:pt x="1028" y="22524"/>
                    </a:lnTo>
                    <a:lnTo>
                      <a:pt x="14032"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7" name="Google Shape;837;p75"/>
              <p:cNvSpPr/>
              <p:nvPr/>
            </p:nvSpPr>
            <p:spPr>
              <a:xfrm flipH="1" rot="-157512">
                <a:off x="451466" y="3699965"/>
                <a:ext cx="650167" cy="721089"/>
              </a:xfrm>
              <a:custGeom>
                <a:rect b="b" l="l" r="r" t="t"/>
                <a:pathLst>
                  <a:path extrusionOk="0" fill="none" h="28845" w="26008">
                    <a:moveTo>
                      <a:pt x="26008" y="20743"/>
                    </a:moveTo>
                    <a:lnTo>
                      <a:pt x="24980" y="6321"/>
                    </a:lnTo>
                    <a:lnTo>
                      <a:pt x="11976" y="0"/>
                    </a:lnTo>
                    <a:lnTo>
                      <a:pt x="0" y="8102"/>
                    </a:lnTo>
                    <a:lnTo>
                      <a:pt x="1028" y="22524"/>
                    </a:lnTo>
                    <a:lnTo>
                      <a:pt x="14032"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8" name="Google Shape;838;p75"/>
              <p:cNvSpPr/>
              <p:nvPr/>
            </p:nvSpPr>
            <p:spPr>
              <a:xfrm flipH="1" rot="-157512">
                <a:off x="152244" y="3150001"/>
                <a:ext cx="650192" cy="721089"/>
              </a:xfrm>
              <a:custGeom>
                <a:rect b="b" l="l" r="r" t="t"/>
                <a:pathLst>
                  <a:path extrusionOk="0" fill="none" h="28845" w="26009">
                    <a:moveTo>
                      <a:pt x="26008" y="20743"/>
                    </a:moveTo>
                    <a:lnTo>
                      <a:pt x="24980" y="6321"/>
                    </a:lnTo>
                    <a:lnTo>
                      <a:pt x="11976" y="0"/>
                    </a:lnTo>
                    <a:lnTo>
                      <a:pt x="1" y="8102"/>
                    </a:lnTo>
                    <a:lnTo>
                      <a:pt x="1029"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9" name="Google Shape;839;p75"/>
              <p:cNvSpPr/>
              <p:nvPr/>
            </p:nvSpPr>
            <p:spPr>
              <a:xfrm flipH="1" rot="-157512">
                <a:off x="778129" y="3165856"/>
                <a:ext cx="650192" cy="721114"/>
              </a:xfrm>
              <a:custGeom>
                <a:rect b="b" l="l" r="r" t="t"/>
                <a:pathLst>
                  <a:path extrusionOk="0" fill="none" h="28846" w="26009">
                    <a:moveTo>
                      <a:pt x="26009" y="20743"/>
                    </a:moveTo>
                    <a:lnTo>
                      <a:pt x="24981" y="6321"/>
                    </a:lnTo>
                    <a:lnTo>
                      <a:pt x="11976" y="1"/>
                    </a:lnTo>
                    <a:lnTo>
                      <a:pt x="1" y="8102"/>
                    </a:lnTo>
                    <a:lnTo>
                      <a:pt x="1029" y="22525"/>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0" name="Google Shape;840;p75"/>
              <p:cNvSpPr/>
              <p:nvPr/>
            </p:nvSpPr>
            <p:spPr>
              <a:xfrm flipH="1" rot="-157512">
                <a:off x="124753" y="4234050"/>
                <a:ext cx="650217" cy="721114"/>
              </a:xfrm>
              <a:custGeom>
                <a:rect b="b" l="l" r="r" t="t"/>
                <a:pathLst>
                  <a:path extrusionOk="0" fill="none" h="28846" w="26010">
                    <a:moveTo>
                      <a:pt x="26009" y="20743"/>
                    </a:moveTo>
                    <a:lnTo>
                      <a:pt x="24980" y="6322"/>
                    </a:lnTo>
                    <a:lnTo>
                      <a:pt x="11976" y="1"/>
                    </a:lnTo>
                    <a:lnTo>
                      <a:pt x="0" y="8103"/>
                    </a:lnTo>
                    <a:lnTo>
                      <a:pt x="1029" y="22525"/>
                    </a:lnTo>
                    <a:lnTo>
                      <a:pt x="14033" y="28846"/>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1" name="Google Shape;841;p75"/>
              <p:cNvSpPr/>
              <p:nvPr/>
            </p:nvSpPr>
            <p:spPr>
              <a:xfrm flipH="1" rot="-157512">
                <a:off x="423974" y="4784014"/>
                <a:ext cx="650192" cy="721089"/>
              </a:xfrm>
              <a:custGeom>
                <a:rect b="b" l="l" r="r" t="t"/>
                <a:pathLst>
                  <a:path extrusionOk="0" fill="none" h="28845" w="26009">
                    <a:moveTo>
                      <a:pt x="26009" y="20743"/>
                    </a:moveTo>
                    <a:lnTo>
                      <a:pt x="24980" y="6322"/>
                    </a:lnTo>
                    <a:lnTo>
                      <a:pt x="11976" y="1"/>
                    </a:lnTo>
                    <a:lnTo>
                      <a:pt x="0" y="8102"/>
                    </a:lnTo>
                    <a:lnTo>
                      <a:pt x="1029" y="22525"/>
                    </a:lnTo>
                    <a:lnTo>
                      <a:pt x="14032"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2" name="Google Shape;842;p75"/>
              <p:cNvSpPr/>
              <p:nvPr/>
            </p:nvSpPr>
            <p:spPr>
              <a:xfrm flipH="1" rot="-157512">
                <a:off x="1049859" y="4799893"/>
                <a:ext cx="650192" cy="721064"/>
              </a:xfrm>
              <a:custGeom>
                <a:rect b="b" l="l" r="r" t="t"/>
                <a:pathLst>
                  <a:path extrusionOk="0" fill="none" h="28844" w="26009">
                    <a:moveTo>
                      <a:pt x="26009" y="20743"/>
                    </a:moveTo>
                    <a:lnTo>
                      <a:pt x="24980" y="6320"/>
                    </a:lnTo>
                    <a:lnTo>
                      <a:pt x="11976" y="0"/>
                    </a:lnTo>
                    <a:lnTo>
                      <a:pt x="0" y="8101"/>
                    </a:lnTo>
                    <a:lnTo>
                      <a:pt x="1028" y="22523"/>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843" name="Google Shape;843;p75"/>
          <p:cNvGrpSpPr/>
          <p:nvPr/>
        </p:nvGrpSpPr>
        <p:grpSpPr>
          <a:xfrm flipH="1">
            <a:off x="-253943" y="-355552"/>
            <a:ext cx="1934332" cy="1332010"/>
            <a:chOff x="7107962" y="-355552"/>
            <a:chExt cx="1934332" cy="1332010"/>
          </a:xfrm>
        </p:grpSpPr>
        <p:sp>
          <p:nvSpPr>
            <p:cNvPr id="844" name="Google Shape;844;p75"/>
            <p:cNvSpPr/>
            <p:nvPr/>
          </p:nvSpPr>
          <p:spPr>
            <a:xfrm flipH="1" rot="-157512">
              <a:off x="7124135" y="209124"/>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5" name="Google Shape;845;p75"/>
            <p:cNvSpPr/>
            <p:nvPr/>
          </p:nvSpPr>
          <p:spPr>
            <a:xfrm flipH="1" rot="-157512">
              <a:off x="7112323" y="35256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6" name="Google Shape;846;p75"/>
            <p:cNvSpPr/>
            <p:nvPr/>
          </p:nvSpPr>
          <p:spPr>
            <a:xfrm flipH="1" rot="-157512">
              <a:off x="7729061" y="729798"/>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7" name="Google Shape;847;p75"/>
            <p:cNvSpPr/>
            <p:nvPr/>
          </p:nvSpPr>
          <p:spPr>
            <a:xfrm flipH="1" rot="-157512">
              <a:off x="7756527" y="-354275"/>
              <a:ext cx="57072" cy="57047"/>
            </a:xfrm>
            <a:custGeom>
              <a:rect b="b" l="l" r="r" t="t"/>
              <a:pathLst>
                <a:path extrusionOk="0" h="2282" w="2283">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8" name="Google Shape;848;p75"/>
            <p:cNvSpPr/>
            <p:nvPr/>
          </p:nvSpPr>
          <p:spPr>
            <a:xfrm flipH="1" rot="-157512">
              <a:off x="8076682" y="-309131"/>
              <a:ext cx="650217" cy="721114"/>
            </a:xfrm>
            <a:custGeom>
              <a:rect b="b" l="l" r="r" t="t"/>
              <a:pathLst>
                <a:path extrusionOk="0" fill="none" h="28846" w="26010">
                  <a:moveTo>
                    <a:pt x="26009" y="20744"/>
                  </a:moveTo>
                  <a:lnTo>
                    <a:pt x="24980" y="6322"/>
                  </a:lnTo>
                  <a:lnTo>
                    <a:pt x="11977" y="1"/>
                  </a:lnTo>
                  <a:lnTo>
                    <a:pt x="0" y="8103"/>
                  </a:lnTo>
                  <a:lnTo>
                    <a:pt x="1029" y="22525"/>
                  </a:lnTo>
                  <a:lnTo>
                    <a:pt x="14034" y="28846"/>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9" name="Google Shape;849;p75"/>
            <p:cNvSpPr/>
            <p:nvPr/>
          </p:nvSpPr>
          <p:spPr>
            <a:xfrm flipH="1" rot="-157512">
              <a:off x="7450823" y="-324986"/>
              <a:ext cx="650192" cy="721114"/>
            </a:xfrm>
            <a:custGeom>
              <a:rect b="b" l="l" r="r" t="t"/>
              <a:pathLst>
                <a:path extrusionOk="0" fill="none" h="28846" w="26009">
                  <a:moveTo>
                    <a:pt x="26009" y="20743"/>
                  </a:moveTo>
                  <a:lnTo>
                    <a:pt x="24981" y="6321"/>
                  </a:lnTo>
                  <a:lnTo>
                    <a:pt x="11977" y="0"/>
                  </a:lnTo>
                  <a:lnTo>
                    <a:pt x="0" y="8103"/>
                  </a:lnTo>
                  <a:lnTo>
                    <a:pt x="1029" y="22525"/>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0" name="Google Shape;850;p75"/>
            <p:cNvSpPr/>
            <p:nvPr/>
          </p:nvSpPr>
          <p:spPr>
            <a:xfrm flipH="1" rot="-157512">
              <a:off x="8375904" y="240832"/>
              <a:ext cx="650217" cy="721114"/>
            </a:xfrm>
            <a:custGeom>
              <a:rect b="b" l="l" r="r" t="t"/>
              <a:pathLst>
                <a:path extrusionOk="0" fill="none" h="28846" w="26010">
                  <a:moveTo>
                    <a:pt x="26010" y="20744"/>
                  </a:moveTo>
                  <a:lnTo>
                    <a:pt x="24982" y="6322"/>
                  </a:lnTo>
                  <a:lnTo>
                    <a:pt x="11977" y="1"/>
                  </a:lnTo>
                  <a:lnTo>
                    <a:pt x="1" y="8102"/>
                  </a:lnTo>
                  <a:lnTo>
                    <a:pt x="1030" y="22525"/>
                  </a:lnTo>
                  <a:lnTo>
                    <a:pt x="14034" y="28846"/>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1" name="Google Shape;851;p75"/>
            <p:cNvSpPr/>
            <p:nvPr/>
          </p:nvSpPr>
          <p:spPr>
            <a:xfrm flipH="1" rot="-157512">
              <a:off x="7750020" y="224978"/>
              <a:ext cx="650192" cy="721114"/>
            </a:xfrm>
            <a:custGeom>
              <a:rect b="b" l="l" r="r" t="t"/>
              <a:pathLst>
                <a:path extrusionOk="0" fill="none" h="28846" w="26009">
                  <a:moveTo>
                    <a:pt x="26008" y="20743"/>
                  </a:moveTo>
                  <a:lnTo>
                    <a:pt x="24980" y="6321"/>
                  </a:lnTo>
                  <a:lnTo>
                    <a:pt x="11976" y="1"/>
                  </a:lnTo>
                  <a:lnTo>
                    <a:pt x="1" y="8103"/>
                  </a:lnTo>
                  <a:lnTo>
                    <a:pt x="1029" y="22525"/>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52" name="Google Shape;852;p75"/>
          <p:cNvSpPr txBox="1"/>
          <p:nvPr>
            <p:ph type="title"/>
          </p:nvPr>
        </p:nvSpPr>
        <p:spPr>
          <a:xfrm>
            <a:off x="720000" y="1673500"/>
            <a:ext cx="4466400" cy="572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200"/>
              <a:buNone/>
              <a:defRPr/>
            </a:lvl1pPr>
            <a:lvl2pPr lvl="1" algn="l">
              <a:lnSpc>
                <a:spcPct val="100000"/>
              </a:lnSpc>
              <a:spcBef>
                <a:spcPts val="0"/>
              </a:spcBef>
              <a:spcAft>
                <a:spcPts val="0"/>
              </a:spcAft>
              <a:buSzPts val="3200"/>
              <a:buNone/>
              <a:defRPr/>
            </a:lvl2pPr>
            <a:lvl3pPr lvl="2" algn="l">
              <a:lnSpc>
                <a:spcPct val="100000"/>
              </a:lnSpc>
              <a:spcBef>
                <a:spcPts val="0"/>
              </a:spcBef>
              <a:spcAft>
                <a:spcPts val="0"/>
              </a:spcAft>
              <a:buSzPts val="3200"/>
              <a:buNone/>
              <a:defRPr/>
            </a:lvl3pPr>
            <a:lvl4pPr lvl="3" algn="l">
              <a:lnSpc>
                <a:spcPct val="100000"/>
              </a:lnSpc>
              <a:spcBef>
                <a:spcPts val="0"/>
              </a:spcBef>
              <a:spcAft>
                <a:spcPts val="0"/>
              </a:spcAft>
              <a:buSzPts val="3200"/>
              <a:buNone/>
              <a:defRPr/>
            </a:lvl4pPr>
            <a:lvl5pPr lvl="4" algn="l">
              <a:lnSpc>
                <a:spcPct val="100000"/>
              </a:lnSpc>
              <a:spcBef>
                <a:spcPts val="0"/>
              </a:spcBef>
              <a:spcAft>
                <a:spcPts val="0"/>
              </a:spcAft>
              <a:buSzPts val="3200"/>
              <a:buNone/>
              <a:defRPr/>
            </a:lvl5pPr>
            <a:lvl6pPr lvl="5" algn="l">
              <a:lnSpc>
                <a:spcPct val="100000"/>
              </a:lnSpc>
              <a:spcBef>
                <a:spcPts val="0"/>
              </a:spcBef>
              <a:spcAft>
                <a:spcPts val="0"/>
              </a:spcAft>
              <a:buSzPts val="3200"/>
              <a:buNone/>
              <a:defRPr/>
            </a:lvl6pPr>
            <a:lvl7pPr lvl="6" algn="l">
              <a:lnSpc>
                <a:spcPct val="100000"/>
              </a:lnSpc>
              <a:spcBef>
                <a:spcPts val="0"/>
              </a:spcBef>
              <a:spcAft>
                <a:spcPts val="0"/>
              </a:spcAft>
              <a:buSzPts val="3200"/>
              <a:buNone/>
              <a:defRPr/>
            </a:lvl7pPr>
            <a:lvl8pPr lvl="7" algn="l">
              <a:lnSpc>
                <a:spcPct val="100000"/>
              </a:lnSpc>
              <a:spcBef>
                <a:spcPts val="0"/>
              </a:spcBef>
              <a:spcAft>
                <a:spcPts val="0"/>
              </a:spcAft>
              <a:buSzPts val="3200"/>
              <a:buNone/>
              <a:defRPr/>
            </a:lvl8pPr>
            <a:lvl9pPr lvl="8" algn="l">
              <a:lnSpc>
                <a:spcPct val="100000"/>
              </a:lnSpc>
              <a:spcBef>
                <a:spcPts val="0"/>
              </a:spcBef>
              <a:spcAft>
                <a:spcPts val="0"/>
              </a:spcAft>
              <a:buSzPts val="3200"/>
              <a:buNone/>
              <a:defRPr/>
            </a:lvl9pPr>
          </a:lstStyle>
          <a:p/>
        </p:txBody>
      </p:sp>
      <p:sp>
        <p:nvSpPr>
          <p:cNvPr id="853" name="Google Shape;853;p75"/>
          <p:cNvSpPr txBox="1"/>
          <p:nvPr>
            <p:ph idx="1" type="subTitle"/>
          </p:nvPr>
        </p:nvSpPr>
        <p:spPr>
          <a:xfrm>
            <a:off x="720000" y="2246200"/>
            <a:ext cx="4466400" cy="1390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1000"/>
              <a:buFont typeface="Anaheim"/>
              <a:buChar char="◆"/>
              <a:defRPr/>
            </a:lvl1pPr>
            <a:lvl2pPr lvl="1" algn="ctr">
              <a:lnSpc>
                <a:spcPct val="100000"/>
              </a:lnSpc>
              <a:spcBef>
                <a:spcPts val="0"/>
              </a:spcBef>
              <a:spcAft>
                <a:spcPts val="0"/>
              </a:spcAft>
              <a:buClr>
                <a:srgbClr val="595959"/>
              </a:buClr>
              <a:buSzPts val="1400"/>
              <a:buFont typeface="Anaheim"/>
              <a:buChar char="○"/>
              <a:defRPr/>
            </a:lvl2pPr>
            <a:lvl3pPr lvl="2" algn="ctr">
              <a:lnSpc>
                <a:spcPct val="100000"/>
              </a:lnSpc>
              <a:spcBef>
                <a:spcPts val="0"/>
              </a:spcBef>
              <a:spcAft>
                <a:spcPts val="0"/>
              </a:spcAft>
              <a:buClr>
                <a:srgbClr val="595959"/>
              </a:buClr>
              <a:buSzPts val="1400"/>
              <a:buFont typeface="Anaheim"/>
              <a:buChar char="■"/>
              <a:defRPr/>
            </a:lvl3pPr>
            <a:lvl4pPr lvl="3" algn="ctr">
              <a:lnSpc>
                <a:spcPct val="100000"/>
              </a:lnSpc>
              <a:spcBef>
                <a:spcPts val="0"/>
              </a:spcBef>
              <a:spcAft>
                <a:spcPts val="0"/>
              </a:spcAft>
              <a:buClr>
                <a:srgbClr val="595959"/>
              </a:buClr>
              <a:buSzPts val="1400"/>
              <a:buFont typeface="Anaheim"/>
              <a:buChar char="●"/>
              <a:defRPr/>
            </a:lvl4pPr>
            <a:lvl5pPr lvl="4" algn="ctr">
              <a:lnSpc>
                <a:spcPct val="100000"/>
              </a:lnSpc>
              <a:spcBef>
                <a:spcPts val="0"/>
              </a:spcBef>
              <a:spcAft>
                <a:spcPts val="0"/>
              </a:spcAft>
              <a:buClr>
                <a:srgbClr val="595959"/>
              </a:buClr>
              <a:buSzPts val="1400"/>
              <a:buFont typeface="Anaheim"/>
              <a:buChar char="○"/>
              <a:defRPr/>
            </a:lvl5pPr>
            <a:lvl6pPr lvl="5" algn="ctr">
              <a:lnSpc>
                <a:spcPct val="100000"/>
              </a:lnSpc>
              <a:spcBef>
                <a:spcPts val="0"/>
              </a:spcBef>
              <a:spcAft>
                <a:spcPts val="0"/>
              </a:spcAft>
              <a:buClr>
                <a:srgbClr val="595959"/>
              </a:buClr>
              <a:buSzPts val="1400"/>
              <a:buFont typeface="Anaheim"/>
              <a:buChar char="■"/>
              <a:defRPr/>
            </a:lvl6pPr>
            <a:lvl7pPr lvl="6" algn="ctr">
              <a:lnSpc>
                <a:spcPct val="100000"/>
              </a:lnSpc>
              <a:spcBef>
                <a:spcPts val="0"/>
              </a:spcBef>
              <a:spcAft>
                <a:spcPts val="0"/>
              </a:spcAft>
              <a:buClr>
                <a:srgbClr val="595959"/>
              </a:buClr>
              <a:buSzPts val="1400"/>
              <a:buFont typeface="Anaheim"/>
              <a:buChar char="●"/>
              <a:defRPr/>
            </a:lvl7pPr>
            <a:lvl8pPr lvl="7" algn="ctr">
              <a:lnSpc>
                <a:spcPct val="100000"/>
              </a:lnSpc>
              <a:spcBef>
                <a:spcPts val="0"/>
              </a:spcBef>
              <a:spcAft>
                <a:spcPts val="0"/>
              </a:spcAft>
              <a:buClr>
                <a:srgbClr val="595959"/>
              </a:buClr>
              <a:buSzPts val="1400"/>
              <a:buFont typeface="Anaheim"/>
              <a:buChar char="○"/>
              <a:defRPr/>
            </a:lvl8pPr>
            <a:lvl9pPr lvl="8" algn="ctr">
              <a:lnSpc>
                <a:spcPct val="100000"/>
              </a:lnSpc>
              <a:spcBef>
                <a:spcPts val="0"/>
              </a:spcBef>
              <a:spcAft>
                <a:spcPts val="0"/>
              </a:spcAft>
              <a:buClr>
                <a:srgbClr val="595959"/>
              </a:buClr>
              <a:buSzPts val="1400"/>
              <a:buFont typeface="Anaheim"/>
              <a:buChar char="■"/>
              <a:defRPr/>
            </a:lvl9pPr>
          </a:lstStyle>
          <a:p/>
        </p:txBody>
      </p:sp>
      <p:sp>
        <p:nvSpPr>
          <p:cNvPr id="854" name="Google Shape;854;p75"/>
          <p:cNvSpPr txBox="1"/>
          <p:nvPr>
            <p:ph idx="12" type="sldNum"/>
          </p:nvPr>
        </p:nvSpPr>
        <p:spPr>
          <a:xfrm>
            <a:off x="8121325" y="4749850"/>
            <a:ext cx="548400" cy="3348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101" name="Shape 101"/>
        <p:cNvGrpSpPr/>
        <p:nvPr/>
      </p:nvGrpSpPr>
      <p:grpSpPr>
        <a:xfrm>
          <a:off x="0" y="0"/>
          <a:ext cx="0" cy="0"/>
          <a:chOff x="0" y="0"/>
          <a:chExt cx="0" cy="0"/>
        </a:xfrm>
      </p:grpSpPr>
      <p:sp>
        <p:nvSpPr>
          <p:cNvPr id="102" name="Google Shape;102;p58"/>
          <p:cNvSpPr txBox="1"/>
          <p:nvPr>
            <p:ph type="title"/>
          </p:nvPr>
        </p:nvSpPr>
        <p:spPr>
          <a:xfrm>
            <a:off x="720000" y="539500"/>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200"/>
              <a:buNone/>
              <a:defRPr/>
            </a:lvl1pPr>
            <a:lvl2pPr lvl="1" algn="l">
              <a:lnSpc>
                <a:spcPct val="100000"/>
              </a:lnSpc>
              <a:spcBef>
                <a:spcPts val="0"/>
              </a:spcBef>
              <a:spcAft>
                <a:spcPts val="0"/>
              </a:spcAft>
              <a:buSzPts val="3200"/>
              <a:buNone/>
              <a:defRPr/>
            </a:lvl2pPr>
            <a:lvl3pPr lvl="2" algn="l">
              <a:lnSpc>
                <a:spcPct val="100000"/>
              </a:lnSpc>
              <a:spcBef>
                <a:spcPts val="0"/>
              </a:spcBef>
              <a:spcAft>
                <a:spcPts val="0"/>
              </a:spcAft>
              <a:buSzPts val="3200"/>
              <a:buNone/>
              <a:defRPr/>
            </a:lvl3pPr>
            <a:lvl4pPr lvl="3" algn="l">
              <a:lnSpc>
                <a:spcPct val="100000"/>
              </a:lnSpc>
              <a:spcBef>
                <a:spcPts val="0"/>
              </a:spcBef>
              <a:spcAft>
                <a:spcPts val="0"/>
              </a:spcAft>
              <a:buSzPts val="3200"/>
              <a:buNone/>
              <a:defRPr/>
            </a:lvl4pPr>
            <a:lvl5pPr lvl="4" algn="l">
              <a:lnSpc>
                <a:spcPct val="100000"/>
              </a:lnSpc>
              <a:spcBef>
                <a:spcPts val="0"/>
              </a:spcBef>
              <a:spcAft>
                <a:spcPts val="0"/>
              </a:spcAft>
              <a:buSzPts val="3200"/>
              <a:buNone/>
              <a:defRPr/>
            </a:lvl5pPr>
            <a:lvl6pPr lvl="5" algn="l">
              <a:lnSpc>
                <a:spcPct val="100000"/>
              </a:lnSpc>
              <a:spcBef>
                <a:spcPts val="0"/>
              </a:spcBef>
              <a:spcAft>
                <a:spcPts val="0"/>
              </a:spcAft>
              <a:buSzPts val="3200"/>
              <a:buNone/>
              <a:defRPr/>
            </a:lvl6pPr>
            <a:lvl7pPr lvl="6" algn="l">
              <a:lnSpc>
                <a:spcPct val="100000"/>
              </a:lnSpc>
              <a:spcBef>
                <a:spcPts val="0"/>
              </a:spcBef>
              <a:spcAft>
                <a:spcPts val="0"/>
              </a:spcAft>
              <a:buSzPts val="3200"/>
              <a:buNone/>
              <a:defRPr/>
            </a:lvl7pPr>
            <a:lvl8pPr lvl="7" algn="l">
              <a:lnSpc>
                <a:spcPct val="100000"/>
              </a:lnSpc>
              <a:spcBef>
                <a:spcPts val="0"/>
              </a:spcBef>
              <a:spcAft>
                <a:spcPts val="0"/>
              </a:spcAft>
              <a:buSzPts val="3200"/>
              <a:buNone/>
              <a:defRPr/>
            </a:lvl8pPr>
            <a:lvl9pPr lvl="8" algn="l">
              <a:lnSpc>
                <a:spcPct val="100000"/>
              </a:lnSpc>
              <a:spcBef>
                <a:spcPts val="0"/>
              </a:spcBef>
              <a:spcAft>
                <a:spcPts val="0"/>
              </a:spcAft>
              <a:buSzPts val="3200"/>
              <a:buNone/>
              <a:defRPr/>
            </a:lvl9pPr>
          </a:lstStyle>
          <a:p/>
        </p:txBody>
      </p:sp>
      <p:sp>
        <p:nvSpPr>
          <p:cNvPr id="103" name="Google Shape;103;p58"/>
          <p:cNvSpPr txBox="1"/>
          <p:nvPr>
            <p:ph idx="1" type="subTitle"/>
          </p:nvPr>
        </p:nvSpPr>
        <p:spPr>
          <a:xfrm>
            <a:off x="5784713" y="1520950"/>
            <a:ext cx="2468700" cy="4845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04" name="Google Shape;104;p58"/>
          <p:cNvSpPr txBox="1"/>
          <p:nvPr>
            <p:ph idx="2" type="title"/>
          </p:nvPr>
        </p:nvSpPr>
        <p:spPr>
          <a:xfrm>
            <a:off x="890575" y="1520950"/>
            <a:ext cx="976800" cy="484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105" name="Google Shape;105;p58"/>
          <p:cNvSpPr txBox="1"/>
          <p:nvPr>
            <p:ph idx="3" type="subTitle"/>
          </p:nvPr>
        </p:nvSpPr>
        <p:spPr>
          <a:xfrm>
            <a:off x="1954644" y="1520950"/>
            <a:ext cx="3742800" cy="4845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algn="l">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l">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l">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l">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l">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l">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l">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l">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06" name="Google Shape;106;p58"/>
          <p:cNvSpPr txBox="1"/>
          <p:nvPr>
            <p:ph idx="4" type="subTitle"/>
          </p:nvPr>
        </p:nvSpPr>
        <p:spPr>
          <a:xfrm>
            <a:off x="5784713" y="2154035"/>
            <a:ext cx="2468700" cy="4845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07" name="Google Shape;107;p58"/>
          <p:cNvSpPr txBox="1"/>
          <p:nvPr>
            <p:ph idx="5" type="title"/>
          </p:nvPr>
        </p:nvSpPr>
        <p:spPr>
          <a:xfrm>
            <a:off x="890575" y="2154035"/>
            <a:ext cx="976800" cy="484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108" name="Google Shape;108;p58"/>
          <p:cNvSpPr txBox="1"/>
          <p:nvPr>
            <p:ph idx="6" type="subTitle"/>
          </p:nvPr>
        </p:nvSpPr>
        <p:spPr>
          <a:xfrm>
            <a:off x="1954644" y="2154035"/>
            <a:ext cx="3742800" cy="4845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algn="l">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l">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l">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l">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l">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l">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l">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l">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09" name="Google Shape;109;p58"/>
          <p:cNvSpPr txBox="1"/>
          <p:nvPr>
            <p:ph idx="7" type="subTitle"/>
          </p:nvPr>
        </p:nvSpPr>
        <p:spPr>
          <a:xfrm>
            <a:off x="5784713" y="2787120"/>
            <a:ext cx="2468700" cy="4845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10" name="Google Shape;110;p58"/>
          <p:cNvSpPr txBox="1"/>
          <p:nvPr>
            <p:ph idx="8" type="title"/>
          </p:nvPr>
        </p:nvSpPr>
        <p:spPr>
          <a:xfrm>
            <a:off x="890575" y="2787120"/>
            <a:ext cx="976800" cy="484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111" name="Google Shape;111;p58"/>
          <p:cNvSpPr txBox="1"/>
          <p:nvPr>
            <p:ph idx="9" type="subTitle"/>
          </p:nvPr>
        </p:nvSpPr>
        <p:spPr>
          <a:xfrm>
            <a:off x="1954644" y="2787120"/>
            <a:ext cx="3742800" cy="4845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algn="l">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l">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l">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l">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l">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l">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l">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l">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12" name="Google Shape;112;p58"/>
          <p:cNvSpPr txBox="1"/>
          <p:nvPr>
            <p:ph idx="13" type="subTitle"/>
          </p:nvPr>
        </p:nvSpPr>
        <p:spPr>
          <a:xfrm>
            <a:off x="5784713" y="3420205"/>
            <a:ext cx="2468700" cy="4845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13" name="Google Shape;113;p58"/>
          <p:cNvSpPr txBox="1"/>
          <p:nvPr>
            <p:ph idx="14" type="title"/>
          </p:nvPr>
        </p:nvSpPr>
        <p:spPr>
          <a:xfrm>
            <a:off x="890575" y="3420205"/>
            <a:ext cx="976800" cy="484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114" name="Google Shape;114;p58"/>
          <p:cNvSpPr txBox="1"/>
          <p:nvPr>
            <p:ph idx="15" type="subTitle"/>
          </p:nvPr>
        </p:nvSpPr>
        <p:spPr>
          <a:xfrm>
            <a:off x="1954644" y="3420205"/>
            <a:ext cx="3742800" cy="4845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algn="l">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l">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l">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l">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l">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l">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l">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l">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15" name="Google Shape;115;p58"/>
          <p:cNvSpPr txBox="1"/>
          <p:nvPr>
            <p:ph idx="16" type="subTitle"/>
          </p:nvPr>
        </p:nvSpPr>
        <p:spPr>
          <a:xfrm>
            <a:off x="5784713" y="4053290"/>
            <a:ext cx="2468700" cy="4845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16" name="Google Shape;116;p58"/>
          <p:cNvSpPr txBox="1"/>
          <p:nvPr>
            <p:ph idx="17" type="title"/>
          </p:nvPr>
        </p:nvSpPr>
        <p:spPr>
          <a:xfrm>
            <a:off x="890575" y="4053290"/>
            <a:ext cx="976800" cy="484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117" name="Google Shape;117;p58"/>
          <p:cNvSpPr txBox="1"/>
          <p:nvPr>
            <p:ph idx="18" type="subTitle"/>
          </p:nvPr>
        </p:nvSpPr>
        <p:spPr>
          <a:xfrm>
            <a:off x="1954644" y="4053290"/>
            <a:ext cx="3742800" cy="4845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algn="l">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l">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l">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l">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l">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l">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l">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l">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grpSp>
        <p:nvGrpSpPr>
          <p:cNvPr id="118" name="Google Shape;118;p58"/>
          <p:cNvGrpSpPr/>
          <p:nvPr/>
        </p:nvGrpSpPr>
        <p:grpSpPr>
          <a:xfrm>
            <a:off x="-3773061" y="-978863"/>
            <a:ext cx="5036265" cy="4113315"/>
            <a:chOff x="4780389" y="2513200"/>
            <a:chExt cx="5036265" cy="4113315"/>
          </a:xfrm>
        </p:grpSpPr>
        <p:grpSp>
          <p:nvGrpSpPr>
            <p:cNvPr id="119" name="Google Shape;119;p58"/>
            <p:cNvGrpSpPr/>
            <p:nvPr/>
          </p:nvGrpSpPr>
          <p:grpSpPr>
            <a:xfrm>
              <a:off x="4780389" y="2513200"/>
              <a:ext cx="5036265" cy="4113315"/>
              <a:chOff x="4673664" y="2214100"/>
              <a:chExt cx="5036265" cy="4113315"/>
            </a:xfrm>
          </p:grpSpPr>
          <p:sp>
            <p:nvSpPr>
              <p:cNvPr id="120" name="Google Shape;120;p58"/>
              <p:cNvSpPr/>
              <p:nvPr/>
            </p:nvSpPr>
            <p:spPr>
              <a:xfrm rot="157512">
                <a:off x="9047033" y="4559649"/>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21" name="Google Shape;121;p58"/>
              <p:cNvGrpSpPr/>
              <p:nvPr/>
            </p:nvGrpSpPr>
            <p:grpSpPr>
              <a:xfrm>
                <a:off x="4673664" y="2214100"/>
                <a:ext cx="5036265" cy="4113315"/>
                <a:chOff x="4673664" y="2214100"/>
                <a:chExt cx="5036265" cy="4113315"/>
              </a:xfrm>
            </p:grpSpPr>
            <p:grpSp>
              <p:nvGrpSpPr>
                <p:cNvPr id="122" name="Google Shape;122;p58"/>
                <p:cNvGrpSpPr/>
                <p:nvPr/>
              </p:nvGrpSpPr>
              <p:grpSpPr>
                <a:xfrm>
                  <a:off x="4673664" y="2214100"/>
                  <a:ext cx="5036265" cy="4113315"/>
                  <a:chOff x="3825164" y="427025"/>
                  <a:chExt cx="5036265" cy="4113315"/>
                </a:xfrm>
              </p:grpSpPr>
              <p:sp>
                <p:nvSpPr>
                  <p:cNvPr id="123" name="Google Shape;123;p58"/>
                  <p:cNvSpPr/>
                  <p:nvPr/>
                </p:nvSpPr>
                <p:spPr>
                  <a:xfrm rot="157512">
                    <a:off x="6915828" y="473247"/>
                    <a:ext cx="650167" cy="721089"/>
                  </a:xfrm>
                  <a:custGeom>
                    <a:rect b="b" l="l" r="r" t="t"/>
                    <a:pathLst>
                      <a:path extrusionOk="0" fill="none" h="28845" w="26008">
                        <a:moveTo>
                          <a:pt x="26008" y="20744"/>
                        </a:moveTo>
                        <a:lnTo>
                          <a:pt x="24980" y="6321"/>
                        </a:lnTo>
                        <a:lnTo>
                          <a:pt x="11976" y="1"/>
                        </a:lnTo>
                        <a:lnTo>
                          <a:pt x="0" y="8102"/>
                        </a:lnTo>
                        <a:lnTo>
                          <a:pt x="1028" y="22524"/>
                        </a:lnTo>
                        <a:lnTo>
                          <a:pt x="14032"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 name="Google Shape;124;p58"/>
                  <p:cNvSpPr/>
                  <p:nvPr/>
                </p:nvSpPr>
                <p:spPr>
                  <a:xfrm rot="157512">
                    <a:off x="7541687" y="457392"/>
                    <a:ext cx="650192" cy="721114"/>
                  </a:xfrm>
                  <a:custGeom>
                    <a:rect b="b" l="l" r="r" t="t"/>
                    <a:pathLst>
                      <a:path extrusionOk="0" fill="none" h="28846" w="26009">
                        <a:moveTo>
                          <a:pt x="26009" y="20743"/>
                        </a:moveTo>
                        <a:lnTo>
                          <a:pt x="24981" y="6321"/>
                        </a:lnTo>
                        <a:lnTo>
                          <a:pt x="11976" y="1"/>
                        </a:lnTo>
                        <a:lnTo>
                          <a:pt x="1" y="8102"/>
                        </a:lnTo>
                        <a:lnTo>
                          <a:pt x="1029" y="22525"/>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 name="Google Shape;125;p58"/>
                  <p:cNvSpPr/>
                  <p:nvPr/>
                </p:nvSpPr>
                <p:spPr>
                  <a:xfrm rot="157512">
                    <a:off x="8167572" y="441537"/>
                    <a:ext cx="650192" cy="721089"/>
                  </a:xfrm>
                  <a:custGeom>
                    <a:rect b="b" l="l" r="r" t="t"/>
                    <a:pathLst>
                      <a:path extrusionOk="0" fill="none" h="28845" w="26009">
                        <a:moveTo>
                          <a:pt x="26008" y="20743"/>
                        </a:moveTo>
                        <a:lnTo>
                          <a:pt x="24980" y="6321"/>
                        </a:lnTo>
                        <a:lnTo>
                          <a:pt x="11976" y="0"/>
                        </a:lnTo>
                        <a:lnTo>
                          <a:pt x="1" y="8102"/>
                        </a:lnTo>
                        <a:lnTo>
                          <a:pt x="1029"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 name="Google Shape;126;p58"/>
                  <p:cNvSpPr/>
                  <p:nvPr/>
                </p:nvSpPr>
                <p:spPr>
                  <a:xfrm rot="157512">
                    <a:off x="7242491" y="1007356"/>
                    <a:ext cx="650192" cy="721089"/>
                  </a:xfrm>
                  <a:custGeom>
                    <a:rect b="b" l="l" r="r" t="t"/>
                    <a:pathLst>
                      <a:path extrusionOk="0" fill="none" h="28845" w="26009">
                        <a:moveTo>
                          <a:pt x="26008" y="20743"/>
                        </a:moveTo>
                        <a:lnTo>
                          <a:pt x="24980" y="6321"/>
                        </a:lnTo>
                        <a:lnTo>
                          <a:pt x="11976" y="1"/>
                        </a:lnTo>
                        <a:lnTo>
                          <a:pt x="0" y="8102"/>
                        </a:lnTo>
                        <a:lnTo>
                          <a:pt x="1028" y="22525"/>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 name="Google Shape;127;p58"/>
                  <p:cNvSpPr/>
                  <p:nvPr/>
                </p:nvSpPr>
                <p:spPr>
                  <a:xfrm rot="157512">
                    <a:off x="7868375" y="991501"/>
                    <a:ext cx="650167" cy="721089"/>
                  </a:xfrm>
                  <a:custGeom>
                    <a:rect b="b" l="l" r="r" t="t"/>
                    <a:pathLst>
                      <a:path extrusionOk="0" fill="none" h="28845" w="26008">
                        <a:moveTo>
                          <a:pt x="26008" y="20743"/>
                        </a:moveTo>
                        <a:lnTo>
                          <a:pt x="24980" y="6321"/>
                        </a:lnTo>
                        <a:lnTo>
                          <a:pt x="11976" y="0"/>
                        </a:lnTo>
                        <a:lnTo>
                          <a:pt x="0" y="8102"/>
                        </a:lnTo>
                        <a:lnTo>
                          <a:pt x="1028" y="22524"/>
                        </a:lnTo>
                        <a:lnTo>
                          <a:pt x="14032"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 name="Google Shape;128;p58"/>
                  <p:cNvSpPr/>
                  <p:nvPr/>
                </p:nvSpPr>
                <p:spPr>
                  <a:xfrm rot="157512">
                    <a:off x="6943294" y="1557320"/>
                    <a:ext cx="650167" cy="721089"/>
                  </a:xfrm>
                  <a:custGeom>
                    <a:rect b="b" l="l" r="r" t="t"/>
                    <a:pathLst>
                      <a:path extrusionOk="0" fill="none" h="28845" w="26008">
                        <a:moveTo>
                          <a:pt x="26008" y="20743"/>
                        </a:moveTo>
                        <a:lnTo>
                          <a:pt x="24980" y="6320"/>
                        </a:lnTo>
                        <a:lnTo>
                          <a:pt x="11975" y="1"/>
                        </a:lnTo>
                        <a:lnTo>
                          <a:pt x="0" y="8102"/>
                        </a:lnTo>
                        <a:lnTo>
                          <a:pt x="1028" y="22524"/>
                        </a:lnTo>
                        <a:lnTo>
                          <a:pt x="14032"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 name="Google Shape;129;p58"/>
                  <p:cNvSpPr/>
                  <p:nvPr/>
                </p:nvSpPr>
                <p:spPr>
                  <a:xfrm rot="157512">
                    <a:off x="7569154" y="1541466"/>
                    <a:ext cx="650217" cy="721064"/>
                  </a:xfrm>
                  <a:custGeom>
                    <a:rect b="b" l="l" r="r" t="t"/>
                    <a:pathLst>
                      <a:path extrusionOk="0" fill="none" h="28844" w="26010">
                        <a:moveTo>
                          <a:pt x="26009" y="20743"/>
                        </a:moveTo>
                        <a:lnTo>
                          <a:pt x="24980" y="6321"/>
                        </a:lnTo>
                        <a:lnTo>
                          <a:pt x="11976" y="0"/>
                        </a:lnTo>
                        <a:lnTo>
                          <a:pt x="1" y="8101"/>
                        </a:lnTo>
                        <a:lnTo>
                          <a:pt x="1029" y="22524"/>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 name="Google Shape;130;p58"/>
                  <p:cNvSpPr/>
                  <p:nvPr/>
                </p:nvSpPr>
                <p:spPr>
                  <a:xfrm rot="157512">
                    <a:off x="8195039" y="1525586"/>
                    <a:ext cx="650217" cy="721114"/>
                  </a:xfrm>
                  <a:custGeom>
                    <a:rect b="b" l="l" r="r" t="t"/>
                    <a:pathLst>
                      <a:path extrusionOk="0" fill="none" h="28846" w="26010">
                        <a:moveTo>
                          <a:pt x="26009" y="20743"/>
                        </a:moveTo>
                        <a:lnTo>
                          <a:pt x="24980" y="6322"/>
                        </a:lnTo>
                        <a:lnTo>
                          <a:pt x="11976" y="1"/>
                        </a:lnTo>
                        <a:lnTo>
                          <a:pt x="0" y="8103"/>
                        </a:lnTo>
                        <a:lnTo>
                          <a:pt x="1029" y="22525"/>
                        </a:lnTo>
                        <a:lnTo>
                          <a:pt x="14033" y="28846"/>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 name="Google Shape;131;p58"/>
                  <p:cNvSpPr/>
                  <p:nvPr/>
                </p:nvSpPr>
                <p:spPr>
                  <a:xfrm rot="157512">
                    <a:off x="4140535" y="2170703"/>
                    <a:ext cx="650217" cy="721089"/>
                  </a:xfrm>
                  <a:custGeom>
                    <a:rect b="b" l="l" r="r" t="t"/>
                    <a:pathLst>
                      <a:path extrusionOk="0" fill="none" h="28845" w="26010">
                        <a:moveTo>
                          <a:pt x="26009" y="20743"/>
                        </a:moveTo>
                        <a:lnTo>
                          <a:pt x="24980" y="6321"/>
                        </a:lnTo>
                        <a:lnTo>
                          <a:pt x="11977" y="0"/>
                        </a:lnTo>
                        <a:lnTo>
                          <a:pt x="1" y="8102"/>
                        </a:lnTo>
                        <a:lnTo>
                          <a:pt x="1028"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 name="Google Shape;132;p58"/>
                  <p:cNvSpPr/>
                  <p:nvPr/>
                </p:nvSpPr>
                <p:spPr>
                  <a:xfrm rot="157512">
                    <a:off x="4766419" y="2154848"/>
                    <a:ext cx="650192" cy="721089"/>
                  </a:xfrm>
                  <a:custGeom>
                    <a:rect b="b" l="l" r="r" t="t"/>
                    <a:pathLst>
                      <a:path extrusionOk="0" fill="none" h="28845" w="26009">
                        <a:moveTo>
                          <a:pt x="26009" y="20743"/>
                        </a:moveTo>
                        <a:lnTo>
                          <a:pt x="24980" y="6321"/>
                        </a:lnTo>
                        <a:lnTo>
                          <a:pt x="11977" y="1"/>
                        </a:lnTo>
                        <a:lnTo>
                          <a:pt x="0" y="8102"/>
                        </a:lnTo>
                        <a:lnTo>
                          <a:pt x="1029" y="22524"/>
                        </a:lnTo>
                        <a:lnTo>
                          <a:pt x="14034"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 name="Google Shape;133;p58"/>
                  <p:cNvSpPr/>
                  <p:nvPr/>
                </p:nvSpPr>
                <p:spPr>
                  <a:xfrm rot="157512">
                    <a:off x="5392303" y="2138993"/>
                    <a:ext cx="650192" cy="721089"/>
                  </a:xfrm>
                  <a:custGeom>
                    <a:rect b="b" l="l" r="r" t="t"/>
                    <a:pathLst>
                      <a:path extrusionOk="0" fill="none" h="28845" w="26009">
                        <a:moveTo>
                          <a:pt x="26009" y="20743"/>
                        </a:moveTo>
                        <a:lnTo>
                          <a:pt x="24981" y="6321"/>
                        </a:lnTo>
                        <a:lnTo>
                          <a:pt x="11976" y="0"/>
                        </a:lnTo>
                        <a:lnTo>
                          <a:pt x="0" y="8102"/>
                        </a:lnTo>
                        <a:lnTo>
                          <a:pt x="1029" y="22524"/>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 name="Google Shape;134;p58"/>
                  <p:cNvSpPr/>
                  <p:nvPr/>
                </p:nvSpPr>
                <p:spPr>
                  <a:xfrm rot="157512">
                    <a:off x="6018188" y="2123139"/>
                    <a:ext cx="650192" cy="721089"/>
                  </a:xfrm>
                  <a:custGeom>
                    <a:rect b="b" l="l" r="r" t="t"/>
                    <a:pathLst>
                      <a:path extrusionOk="0" fill="none" h="28845" w="26009">
                        <a:moveTo>
                          <a:pt x="26008" y="20743"/>
                        </a:moveTo>
                        <a:lnTo>
                          <a:pt x="24981" y="6321"/>
                        </a:lnTo>
                        <a:lnTo>
                          <a:pt x="11976" y="0"/>
                        </a:lnTo>
                        <a:lnTo>
                          <a:pt x="1" y="8102"/>
                        </a:lnTo>
                        <a:lnTo>
                          <a:pt x="1029"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 name="Google Shape;135;p58"/>
                  <p:cNvSpPr/>
                  <p:nvPr/>
                </p:nvSpPr>
                <p:spPr>
                  <a:xfrm rot="157512">
                    <a:off x="6644073" y="2107259"/>
                    <a:ext cx="650192" cy="721114"/>
                  </a:xfrm>
                  <a:custGeom>
                    <a:rect b="b" l="l" r="r" t="t"/>
                    <a:pathLst>
                      <a:path extrusionOk="0" fill="none" h="28846" w="26009">
                        <a:moveTo>
                          <a:pt x="26008" y="20743"/>
                        </a:moveTo>
                        <a:lnTo>
                          <a:pt x="24980" y="6321"/>
                        </a:lnTo>
                        <a:lnTo>
                          <a:pt x="11976" y="1"/>
                        </a:lnTo>
                        <a:lnTo>
                          <a:pt x="1" y="8103"/>
                        </a:lnTo>
                        <a:lnTo>
                          <a:pt x="1028" y="22525"/>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 name="Google Shape;136;p58"/>
                  <p:cNvSpPr/>
                  <p:nvPr/>
                </p:nvSpPr>
                <p:spPr>
                  <a:xfrm rot="157512">
                    <a:off x="7269957" y="2091430"/>
                    <a:ext cx="650192" cy="721064"/>
                  </a:xfrm>
                  <a:custGeom>
                    <a:rect b="b" l="l" r="r" t="t"/>
                    <a:pathLst>
                      <a:path extrusionOk="0" fill="none" h="28844" w="26009">
                        <a:moveTo>
                          <a:pt x="26009" y="20743"/>
                        </a:moveTo>
                        <a:lnTo>
                          <a:pt x="24980" y="6320"/>
                        </a:lnTo>
                        <a:lnTo>
                          <a:pt x="11976" y="0"/>
                        </a:lnTo>
                        <a:lnTo>
                          <a:pt x="0" y="8101"/>
                        </a:lnTo>
                        <a:lnTo>
                          <a:pt x="1028" y="22523"/>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 name="Google Shape;137;p58"/>
                  <p:cNvSpPr/>
                  <p:nvPr/>
                </p:nvSpPr>
                <p:spPr>
                  <a:xfrm rot="157512">
                    <a:off x="7895842" y="2075550"/>
                    <a:ext cx="650192" cy="721089"/>
                  </a:xfrm>
                  <a:custGeom>
                    <a:rect b="b" l="l" r="r" t="t"/>
                    <a:pathLst>
                      <a:path extrusionOk="0" fill="none" h="28845" w="26009">
                        <a:moveTo>
                          <a:pt x="26009" y="20743"/>
                        </a:moveTo>
                        <a:lnTo>
                          <a:pt x="24980" y="6322"/>
                        </a:lnTo>
                        <a:lnTo>
                          <a:pt x="11976" y="1"/>
                        </a:lnTo>
                        <a:lnTo>
                          <a:pt x="0" y="8102"/>
                        </a:lnTo>
                        <a:lnTo>
                          <a:pt x="1029" y="22525"/>
                        </a:lnTo>
                        <a:lnTo>
                          <a:pt x="14032"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 name="Google Shape;138;p58"/>
                  <p:cNvSpPr/>
                  <p:nvPr/>
                </p:nvSpPr>
                <p:spPr>
                  <a:xfrm rot="157512">
                    <a:off x="3841337" y="2720667"/>
                    <a:ext cx="650192" cy="721114"/>
                  </a:xfrm>
                  <a:custGeom>
                    <a:rect b="b" l="l" r="r" t="t"/>
                    <a:pathLst>
                      <a:path extrusionOk="0" fill="none" h="28846" w="26009">
                        <a:moveTo>
                          <a:pt x="26009" y="20743"/>
                        </a:moveTo>
                        <a:lnTo>
                          <a:pt x="24980" y="6321"/>
                        </a:lnTo>
                        <a:lnTo>
                          <a:pt x="11975" y="0"/>
                        </a:lnTo>
                        <a:lnTo>
                          <a:pt x="0" y="8102"/>
                        </a:lnTo>
                        <a:lnTo>
                          <a:pt x="1029" y="22524"/>
                        </a:lnTo>
                        <a:lnTo>
                          <a:pt x="14032"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 name="Google Shape;139;p58"/>
                  <p:cNvSpPr/>
                  <p:nvPr/>
                </p:nvSpPr>
                <p:spPr>
                  <a:xfrm rot="157512">
                    <a:off x="4467198" y="2704787"/>
                    <a:ext cx="650217" cy="721114"/>
                  </a:xfrm>
                  <a:custGeom>
                    <a:rect b="b" l="l" r="r" t="t"/>
                    <a:pathLst>
                      <a:path extrusionOk="0" fill="none" h="28846" w="26010">
                        <a:moveTo>
                          <a:pt x="26010" y="20743"/>
                        </a:moveTo>
                        <a:lnTo>
                          <a:pt x="24982" y="6322"/>
                        </a:lnTo>
                        <a:lnTo>
                          <a:pt x="11977" y="1"/>
                        </a:lnTo>
                        <a:lnTo>
                          <a:pt x="1" y="8103"/>
                        </a:lnTo>
                        <a:lnTo>
                          <a:pt x="1030" y="22525"/>
                        </a:lnTo>
                        <a:lnTo>
                          <a:pt x="14033" y="28846"/>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 name="Google Shape;140;p58"/>
                  <p:cNvSpPr/>
                  <p:nvPr/>
                </p:nvSpPr>
                <p:spPr>
                  <a:xfrm rot="157512">
                    <a:off x="5093107" y="2688958"/>
                    <a:ext cx="650192" cy="721089"/>
                  </a:xfrm>
                  <a:custGeom>
                    <a:rect b="b" l="l" r="r" t="t"/>
                    <a:pathLst>
                      <a:path extrusionOk="0" fill="none" h="28845" w="26009">
                        <a:moveTo>
                          <a:pt x="26008" y="20743"/>
                        </a:moveTo>
                        <a:lnTo>
                          <a:pt x="24980" y="6320"/>
                        </a:lnTo>
                        <a:lnTo>
                          <a:pt x="11976" y="0"/>
                        </a:lnTo>
                        <a:lnTo>
                          <a:pt x="1" y="8102"/>
                        </a:lnTo>
                        <a:lnTo>
                          <a:pt x="1029" y="22523"/>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 name="Google Shape;141;p58"/>
                  <p:cNvSpPr/>
                  <p:nvPr/>
                </p:nvSpPr>
                <p:spPr>
                  <a:xfrm rot="157512">
                    <a:off x="5718992" y="2673103"/>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 name="Google Shape;142;p58"/>
                  <p:cNvSpPr/>
                  <p:nvPr/>
                </p:nvSpPr>
                <p:spPr>
                  <a:xfrm rot="157512">
                    <a:off x="6344876" y="2657223"/>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 name="Google Shape;143;p58"/>
                  <p:cNvSpPr/>
                  <p:nvPr/>
                </p:nvSpPr>
                <p:spPr>
                  <a:xfrm rot="157512">
                    <a:off x="6970736" y="2641369"/>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 name="Google Shape;144;p58"/>
                  <p:cNvSpPr/>
                  <p:nvPr/>
                </p:nvSpPr>
                <p:spPr>
                  <a:xfrm rot="157512">
                    <a:off x="4168001" y="3254751"/>
                    <a:ext cx="650217" cy="721114"/>
                  </a:xfrm>
                  <a:custGeom>
                    <a:rect b="b" l="l" r="r" t="t"/>
                    <a:pathLst>
                      <a:path extrusionOk="0" fill="none" h="28846" w="26010">
                        <a:moveTo>
                          <a:pt x="26009" y="20744"/>
                        </a:moveTo>
                        <a:lnTo>
                          <a:pt x="24980" y="6322"/>
                        </a:lnTo>
                        <a:lnTo>
                          <a:pt x="11977" y="1"/>
                        </a:lnTo>
                        <a:lnTo>
                          <a:pt x="0" y="8103"/>
                        </a:lnTo>
                        <a:lnTo>
                          <a:pt x="1029" y="22525"/>
                        </a:lnTo>
                        <a:lnTo>
                          <a:pt x="14034" y="28846"/>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 name="Google Shape;145;p58"/>
                  <p:cNvSpPr/>
                  <p:nvPr/>
                </p:nvSpPr>
                <p:spPr>
                  <a:xfrm rot="157512">
                    <a:off x="4793885" y="3238896"/>
                    <a:ext cx="650192" cy="721114"/>
                  </a:xfrm>
                  <a:custGeom>
                    <a:rect b="b" l="l" r="r" t="t"/>
                    <a:pathLst>
                      <a:path extrusionOk="0" fill="none" h="28846" w="26009">
                        <a:moveTo>
                          <a:pt x="26009" y="20743"/>
                        </a:moveTo>
                        <a:lnTo>
                          <a:pt x="24981" y="6321"/>
                        </a:lnTo>
                        <a:lnTo>
                          <a:pt x="11977" y="0"/>
                        </a:lnTo>
                        <a:lnTo>
                          <a:pt x="0" y="8103"/>
                        </a:lnTo>
                        <a:lnTo>
                          <a:pt x="1029" y="22525"/>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 name="Google Shape;146;p58"/>
                  <p:cNvSpPr/>
                  <p:nvPr/>
                </p:nvSpPr>
                <p:spPr>
                  <a:xfrm rot="157512">
                    <a:off x="5419770" y="3223067"/>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 name="Google Shape;147;p58"/>
                  <p:cNvSpPr/>
                  <p:nvPr/>
                </p:nvSpPr>
                <p:spPr>
                  <a:xfrm rot="157512">
                    <a:off x="6045654" y="3207187"/>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 name="Google Shape;148;p58"/>
                  <p:cNvSpPr/>
                  <p:nvPr/>
                </p:nvSpPr>
                <p:spPr>
                  <a:xfrm rot="157512">
                    <a:off x="3868779" y="3804714"/>
                    <a:ext cx="650217" cy="721114"/>
                  </a:xfrm>
                  <a:custGeom>
                    <a:rect b="b" l="l" r="r" t="t"/>
                    <a:pathLst>
                      <a:path extrusionOk="0" fill="none" h="28846" w="26010">
                        <a:moveTo>
                          <a:pt x="26010" y="20744"/>
                        </a:moveTo>
                        <a:lnTo>
                          <a:pt x="24982" y="6322"/>
                        </a:lnTo>
                        <a:lnTo>
                          <a:pt x="11977" y="1"/>
                        </a:lnTo>
                        <a:lnTo>
                          <a:pt x="1" y="8102"/>
                        </a:lnTo>
                        <a:lnTo>
                          <a:pt x="1030" y="22525"/>
                        </a:lnTo>
                        <a:lnTo>
                          <a:pt x="14034" y="28846"/>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 name="Google Shape;149;p58"/>
                  <p:cNvSpPr/>
                  <p:nvPr/>
                </p:nvSpPr>
                <p:spPr>
                  <a:xfrm rot="157512">
                    <a:off x="4494689" y="3788860"/>
                    <a:ext cx="650192" cy="721114"/>
                  </a:xfrm>
                  <a:custGeom>
                    <a:rect b="b" l="l" r="r" t="t"/>
                    <a:pathLst>
                      <a:path extrusionOk="0" fill="none" h="28846" w="26009">
                        <a:moveTo>
                          <a:pt x="26008" y="20743"/>
                        </a:moveTo>
                        <a:lnTo>
                          <a:pt x="24980" y="6321"/>
                        </a:lnTo>
                        <a:lnTo>
                          <a:pt x="11976" y="1"/>
                        </a:lnTo>
                        <a:lnTo>
                          <a:pt x="1" y="8103"/>
                        </a:lnTo>
                        <a:lnTo>
                          <a:pt x="1029" y="22525"/>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 name="Google Shape;150;p58"/>
                  <p:cNvSpPr/>
                  <p:nvPr/>
                </p:nvSpPr>
                <p:spPr>
                  <a:xfrm rot="157512">
                    <a:off x="5120574" y="3773006"/>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51" name="Google Shape;151;p58"/>
                <p:cNvSpPr/>
                <p:nvPr/>
              </p:nvSpPr>
              <p:spPr>
                <a:xfrm rot="157512">
                  <a:off x="6228998" y="4446717"/>
                  <a:ext cx="57072" cy="57047"/>
                </a:xfrm>
                <a:custGeom>
                  <a:rect b="b" l="l" r="r" t="t"/>
                  <a:pathLst>
                    <a:path extrusionOk="0" h="2282" w="2283">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 name="Google Shape;152;p58"/>
                <p:cNvSpPr/>
                <p:nvPr/>
              </p:nvSpPr>
              <p:spPr>
                <a:xfrm rot="157512">
                  <a:off x="9351770" y="4005108"/>
                  <a:ext cx="57047" cy="57072"/>
                </a:xfrm>
                <a:custGeom>
                  <a:rect b="b" l="l" r="r" t="t"/>
                  <a:pathLst>
                    <a:path extrusionOk="0" h="2283" w="2282">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 name="Google Shape;153;p58"/>
                <p:cNvSpPr/>
                <p:nvPr/>
              </p:nvSpPr>
              <p:spPr>
                <a:xfrm rot="157512">
                  <a:off x="8403706" y="3847890"/>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 name="Google Shape;154;p58"/>
                <p:cNvSpPr/>
                <p:nvPr/>
              </p:nvSpPr>
              <p:spPr>
                <a:xfrm rot="157512">
                  <a:off x="8124633" y="5115580"/>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 name="Google Shape;155;p58"/>
                <p:cNvSpPr/>
                <p:nvPr/>
              </p:nvSpPr>
              <p:spPr>
                <a:xfrm rot="157512">
                  <a:off x="6574005" y="5703526"/>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 name="Google Shape;156;p58"/>
                <p:cNvSpPr/>
                <p:nvPr/>
              </p:nvSpPr>
              <p:spPr>
                <a:xfrm rot="157512">
                  <a:off x="5957267" y="6080755"/>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 name="Google Shape;157;p58"/>
                <p:cNvSpPr/>
                <p:nvPr/>
              </p:nvSpPr>
              <p:spPr>
                <a:xfrm rot="157512">
                  <a:off x="5929801" y="4996682"/>
                  <a:ext cx="57072" cy="57047"/>
                </a:xfrm>
                <a:custGeom>
                  <a:rect b="b" l="l" r="r" t="t"/>
                  <a:pathLst>
                    <a:path extrusionOk="0" h="2282" w="2283">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 name="Google Shape;158;p58"/>
                <p:cNvSpPr/>
                <p:nvPr/>
              </p:nvSpPr>
              <p:spPr>
                <a:xfrm rot="157512">
                  <a:off x="9015730" y="3465389"/>
                  <a:ext cx="57047" cy="57072"/>
                </a:xfrm>
                <a:custGeom>
                  <a:rect b="b" l="l" r="r" t="t"/>
                  <a:pathLst>
                    <a:path extrusionOk="0" h="2283" w="2282">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159" name="Google Shape;159;p58"/>
            <p:cNvSpPr/>
            <p:nvPr/>
          </p:nvSpPr>
          <p:spPr>
            <a:xfrm rot="157512">
              <a:off x="8799542" y="3225845"/>
              <a:ext cx="57022" cy="57072"/>
            </a:xfrm>
            <a:custGeom>
              <a:rect b="b" l="l" r="r" t="t"/>
              <a:pathLst>
                <a:path extrusionOk="0" h="2283" w="2281">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 name="Google Shape;160;p58"/>
            <p:cNvSpPr/>
            <p:nvPr/>
          </p:nvSpPr>
          <p:spPr>
            <a:xfrm rot="157512">
              <a:off x="5710335" y="4761896"/>
              <a:ext cx="57072" cy="57072"/>
            </a:xfrm>
            <a:custGeom>
              <a:rect b="b" l="l" r="r" t="t"/>
              <a:pathLst>
                <a:path extrusionOk="0" h="2283" w="2283">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 name="Google Shape;161;p58"/>
            <p:cNvSpPr/>
            <p:nvPr/>
          </p:nvSpPr>
          <p:spPr>
            <a:xfrm rot="157512">
              <a:off x="7885492" y="4168682"/>
              <a:ext cx="57047" cy="57047"/>
            </a:xfrm>
            <a:custGeom>
              <a:rect b="b" l="l" r="r" t="t"/>
              <a:pathLst>
                <a:path extrusionOk="0" h="2282" w="2282">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62" name="Google Shape;162;p58"/>
          <p:cNvSpPr txBox="1"/>
          <p:nvPr>
            <p:ph idx="12" type="sldNum"/>
          </p:nvPr>
        </p:nvSpPr>
        <p:spPr>
          <a:xfrm>
            <a:off x="8121325" y="4749850"/>
            <a:ext cx="548400" cy="3348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13">
    <p:spTree>
      <p:nvGrpSpPr>
        <p:cNvPr id="855" name="Shape 855"/>
        <p:cNvGrpSpPr/>
        <p:nvPr/>
      </p:nvGrpSpPr>
      <p:grpSpPr>
        <a:xfrm>
          <a:off x="0" y="0"/>
          <a:ext cx="0" cy="0"/>
          <a:chOff x="0" y="0"/>
          <a:chExt cx="0" cy="0"/>
        </a:xfrm>
      </p:grpSpPr>
      <p:sp>
        <p:nvSpPr>
          <p:cNvPr id="856" name="Google Shape;856;p76"/>
          <p:cNvSpPr txBox="1"/>
          <p:nvPr>
            <p:ph type="title"/>
          </p:nvPr>
        </p:nvSpPr>
        <p:spPr>
          <a:xfrm>
            <a:off x="5026800" y="2001148"/>
            <a:ext cx="3157500" cy="5760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SzPts val="3200"/>
              <a:buNone/>
              <a:defRPr/>
            </a:lvl1pPr>
            <a:lvl2pPr lvl="1" algn="l">
              <a:lnSpc>
                <a:spcPct val="100000"/>
              </a:lnSpc>
              <a:spcBef>
                <a:spcPts val="0"/>
              </a:spcBef>
              <a:spcAft>
                <a:spcPts val="0"/>
              </a:spcAft>
              <a:buSzPts val="3200"/>
              <a:buNone/>
              <a:defRPr/>
            </a:lvl2pPr>
            <a:lvl3pPr lvl="2" algn="l">
              <a:lnSpc>
                <a:spcPct val="100000"/>
              </a:lnSpc>
              <a:spcBef>
                <a:spcPts val="0"/>
              </a:spcBef>
              <a:spcAft>
                <a:spcPts val="0"/>
              </a:spcAft>
              <a:buSzPts val="3200"/>
              <a:buNone/>
              <a:defRPr/>
            </a:lvl3pPr>
            <a:lvl4pPr lvl="3" algn="l">
              <a:lnSpc>
                <a:spcPct val="100000"/>
              </a:lnSpc>
              <a:spcBef>
                <a:spcPts val="0"/>
              </a:spcBef>
              <a:spcAft>
                <a:spcPts val="0"/>
              </a:spcAft>
              <a:buSzPts val="3200"/>
              <a:buNone/>
              <a:defRPr/>
            </a:lvl4pPr>
            <a:lvl5pPr lvl="4" algn="l">
              <a:lnSpc>
                <a:spcPct val="100000"/>
              </a:lnSpc>
              <a:spcBef>
                <a:spcPts val="0"/>
              </a:spcBef>
              <a:spcAft>
                <a:spcPts val="0"/>
              </a:spcAft>
              <a:buSzPts val="3200"/>
              <a:buNone/>
              <a:defRPr/>
            </a:lvl5pPr>
            <a:lvl6pPr lvl="5" algn="l">
              <a:lnSpc>
                <a:spcPct val="100000"/>
              </a:lnSpc>
              <a:spcBef>
                <a:spcPts val="0"/>
              </a:spcBef>
              <a:spcAft>
                <a:spcPts val="0"/>
              </a:spcAft>
              <a:buSzPts val="3200"/>
              <a:buNone/>
              <a:defRPr/>
            </a:lvl6pPr>
            <a:lvl7pPr lvl="6" algn="l">
              <a:lnSpc>
                <a:spcPct val="100000"/>
              </a:lnSpc>
              <a:spcBef>
                <a:spcPts val="0"/>
              </a:spcBef>
              <a:spcAft>
                <a:spcPts val="0"/>
              </a:spcAft>
              <a:buSzPts val="3200"/>
              <a:buNone/>
              <a:defRPr/>
            </a:lvl7pPr>
            <a:lvl8pPr lvl="7" algn="l">
              <a:lnSpc>
                <a:spcPct val="100000"/>
              </a:lnSpc>
              <a:spcBef>
                <a:spcPts val="0"/>
              </a:spcBef>
              <a:spcAft>
                <a:spcPts val="0"/>
              </a:spcAft>
              <a:buSzPts val="3200"/>
              <a:buNone/>
              <a:defRPr/>
            </a:lvl8pPr>
            <a:lvl9pPr lvl="8" algn="l">
              <a:lnSpc>
                <a:spcPct val="100000"/>
              </a:lnSpc>
              <a:spcBef>
                <a:spcPts val="0"/>
              </a:spcBef>
              <a:spcAft>
                <a:spcPts val="0"/>
              </a:spcAft>
              <a:buSzPts val="3200"/>
              <a:buNone/>
              <a:defRPr/>
            </a:lvl9pPr>
          </a:lstStyle>
          <a:p/>
        </p:txBody>
      </p:sp>
      <p:sp>
        <p:nvSpPr>
          <p:cNvPr id="857" name="Google Shape;857;p76"/>
          <p:cNvSpPr txBox="1"/>
          <p:nvPr>
            <p:ph idx="1" type="subTitle"/>
          </p:nvPr>
        </p:nvSpPr>
        <p:spPr>
          <a:xfrm>
            <a:off x="5027025" y="2577134"/>
            <a:ext cx="3157500" cy="7926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grpSp>
        <p:nvGrpSpPr>
          <p:cNvPr id="858" name="Google Shape;858;p76"/>
          <p:cNvGrpSpPr/>
          <p:nvPr/>
        </p:nvGrpSpPr>
        <p:grpSpPr>
          <a:xfrm>
            <a:off x="6950792" y="-147006"/>
            <a:ext cx="2532725" cy="1881750"/>
            <a:chOff x="7221517" y="-507956"/>
            <a:chExt cx="2532725" cy="1881750"/>
          </a:xfrm>
        </p:grpSpPr>
        <p:sp>
          <p:nvSpPr>
            <p:cNvPr id="859" name="Google Shape;859;p76"/>
            <p:cNvSpPr/>
            <p:nvPr/>
          </p:nvSpPr>
          <p:spPr>
            <a:xfrm flipH="1" rot="-157512">
              <a:off x="8467712" y="47987"/>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0" name="Google Shape;860;p76"/>
            <p:cNvSpPr/>
            <p:nvPr/>
          </p:nvSpPr>
          <p:spPr>
            <a:xfrm flipH="1" rot="-157512">
              <a:off x="8489459" y="-461709"/>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1" name="Google Shape;861;p76"/>
            <p:cNvSpPr/>
            <p:nvPr/>
          </p:nvSpPr>
          <p:spPr>
            <a:xfrm flipH="1" rot="-157512">
              <a:off x="7863600" y="-477589"/>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2" name="Google Shape;862;p76"/>
            <p:cNvSpPr/>
            <p:nvPr/>
          </p:nvSpPr>
          <p:spPr>
            <a:xfrm flipH="1" rot="-157512">
              <a:off x="7237690" y="-493444"/>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3" name="Google Shape;863;p76"/>
            <p:cNvSpPr/>
            <p:nvPr/>
          </p:nvSpPr>
          <p:spPr>
            <a:xfrm flipH="1" rot="-157512">
              <a:off x="8788681" y="88254"/>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4" name="Google Shape;864;p76"/>
            <p:cNvSpPr/>
            <p:nvPr/>
          </p:nvSpPr>
          <p:spPr>
            <a:xfrm flipH="1" rot="-157512">
              <a:off x="8162796" y="72374"/>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5" name="Google Shape;865;p76"/>
            <p:cNvSpPr/>
            <p:nvPr/>
          </p:nvSpPr>
          <p:spPr>
            <a:xfrm flipH="1" rot="-157512">
              <a:off x="9087877" y="638193"/>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6" name="Google Shape;866;p76"/>
            <p:cNvSpPr/>
            <p:nvPr/>
          </p:nvSpPr>
          <p:spPr>
            <a:xfrm flipH="1" rot="-157512">
              <a:off x="7525463" y="193693"/>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7" name="Google Shape;867;p76"/>
            <p:cNvSpPr/>
            <p:nvPr/>
          </p:nvSpPr>
          <p:spPr>
            <a:xfrm flipH="1" rot="-157512">
              <a:off x="9076066" y="78163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8" name="Google Shape;868;p76"/>
            <p:cNvSpPr/>
            <p:nvPr/>
          </p:nvSpPr>
          <p:spPr>
            <a:xfrm flipH="1" rot="-157512">
              <a:off x="9692804" y="1158867"/>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69" name="Google Shape;869;p76"/>
          <p:cNvGrpSpPr/>
          <p:nvPr/>
        </p:nvGrpSpPr>
        <p:grpSpPr>
          <a:xfrm>
            <a:off x="6399342" y="3763244"/>
            <a:ext cx="2532725" cy="1881750"/>
            <a:chOff x="7221517" y="-507956"/>
            <a:chExt cx="2532725" cy="1881750"/>
          </a:xfrm>
        </p:grpSpPr>
        <p:sp>
          <p:nvSpPr>
            <p:cNvPr id="870" name="Google Shape;870;p76"/>
            <p:cNvSpPr/>
            <p:nvPr/>
          </p:nvSpPr>
          <p:spPr>
            <a:xfrm flipH="1" rot="-157512">
              <a:off x="8467712" y="47987"/>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1" name="Google Shape;871;p76"/>
            <p:cNvSpPr/>
            <p:nvPr/>
          </p:nvSpPr>
          <p:spPr>
            <a:xfrm flipH="1" rot="-157512">
              <a:off x="8489459" y="-461709"/>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2" name="Google Shape;872;p76"/>
            <p:cNvSpPr/>
            <p:nvPr/>
          </p:nvSpPr>
          <p:spPr>
            <a:xfrm flipH="1" rot="-157512">
              <a:off x="7863600" y="-477589"/>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3" name="Google Shape;873;p76"/>
            <p:cNvSpPr/>
            <p:nvPr/>
          </p:nvSpPr>
          <p:spPr>
            <a:xfrm flipH="1" rot="-157512">
              <a:off x="7237690" y="-493444"/>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4" name="Google Shape;874;p76"/>
            <p:cNvSpPr/>
            <p:nvPr/>
          </p:nvSpPr>
          <p:spPr>
            <a:xfrm flipH="1" rot="-157512">
              <a:off x="8788681" y="88254"/>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5" name="Google Shape;875;p76"/>
            <p:cNvSpPr/>
            <p:nvPr/>
          </p:nvSpPr>
          <p:spPr>
            <a:xfrm flipH="1" rot="-157512">
              <a:off x="8162796" y="72374"/>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6" name="Google Shape;876;p76"/>
            <p:cNvSpPr/>
            <p:nvPr/>
          </p:nvSpPr>
          <p:spPr>
            <a:xfrm flipH="1" rot="-157512">
              <a:off x="9087877" y="638193"/>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7" name="Google Shape;877;p76"/>
            <p:cNvSpPr/>
            <p:nvPr/>
          </p:nvSpPr>
          <p:spPr>
            <a:xfrm flipH="1" rot="-157512">
              <a:off x="7525463" y="193693"/>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8" name="Google Shape;878;p76"/>
            <p:cNvSpPr/>
            <p:nvPr/>
          </p:nvSpPr>
          <p:spPr>
            <a:xfrm flipH="1" rot="-157512">
              <a:off x="9076066" y="78163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9" name="Google Shape;879;p76"/>
            <p:cNvSpPr/>
            <p:nvPr/>
          </p:nvSpPr>
          <p:spPr>
            <a:xfrm flipH="1" rot="-157512">
              <a:off x="9692804" y="1158867"/>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80" name="Google Shape;880;p76"/>
          <p:cNvSpPr txBox="1"/>
          <p:nvPr>
            <p:ph idx="12" type="sldNum"/>
          </p:nvPr>
        </p:nvSpPr>
        <p:spPr>
          <a:xfrm>
            <a:off x="8121325" y="4749850"/>
            <a:ext cx="548400" cy="3348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11">
    <p:spTree>
      <p:nvGrpSpPr>
        <p:cNvPr id="881" name="Shape 881"/>
        <p:cNvGrpSpPr/>
        <p:nvPr/>
      </p:nvGrpSpPr>
      <p:grpSpPr>
        <a:xfrm>
          <a:off x="0" y="0"/>
          <a:ext cx="0" cy="0"/>
          <a:chOff x="0" y="0"/>
          <a:chExt cx="0" cy="0"/>
        </a:xfrm>
      </p:grpSpPr>
      <p:sp>
        <p:nvSpPr>
          <p:cNvPr id="882" name="Google Shape;882;p77"/>
          <p:cNvSpPr txBox="1"/>
          <p:nvPr>
            <p:ph type="title"/>
          </p:nvPr>
        </p:nvSpPr>
        <p:spPr>
          <a:xfrm>
            <a:off x="713225" y="539500"/>
            <a:ext cx="77175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200"/>
              <a:buNone/>
              <a:defRPr/>
            </a:lvl1pPr>
            <a:lvl2pPr lvl="1" algn="ctr">
              <a:lnSpc>
                <a:spcPct val="100000"/>
              </a:lnSpc>
              <a:spcBef>
                <a:spcPts val="0"/>
              </a:spcBef>
              <a:spcAft>
                <a:spcPts val="0"/>
              </a:spcAft>
              <a:buSzPts val="3200"/>
              <a:buFont typeface="Montserrat Black"/>
              <a:buNone/>
              <a:defRPr>
                <a:latin typeface="Montserrat Black"/>
                <a:ea typeface="Montserrat Black"/>
                <a:cs typeface="Montserrat Black"/>
                <a:sym typeface="Montserrat Black"/>
              </a:defRPr>
            </a:lvl2pPr>
            <a:lvl3pPr lvl="2" algn="ctr">
              <a:lnSpc>
                <a:spcPct val="100000"/>
              </a:lnSpc>
              <a:spcBef>
                <a:spcPts val="0"/>
              </a:spcBef>
              <a:spcAft>
                <a:spcPts val="0"/>
              </a:spcAft>
              <a:buSzPts val="3200"/>
              <a:buFont typeface="Montserrat Black"/>
              <a:buNone/>
              <a:defRPr>
                <a:latin typeface="Montserrat Black"/>
                <a:ea typeface="Montserrat Black"/>
                <a:cs typeface="Montserrat Black"/>
                <a:sym typeface="Montserrat Black"/>
              </a:defRPr>
            </a:lvl3pPr>
            <a:lvl4pPr lvl="3" algn="ctr">
              <a:lnSpc>
                <a:spcPct val="100000"/>
              </a:lnSpc>
              <a:spcBef>
                <a:spcPts val="0"/>
              </a:spcBef>
              <a:spcAft>
                <a:spcPts val="0"/>
              </a:spcAft>
              <a:buSzPts val="3200"/>
              <a:buFont typeface="Montserrat Black"/>
              <a:buNone/>
              <a:defRPr>
                <a:latin typeface="Montserrat Black"/>
                <a:ea typeface="Montserrat Black"/>
                <a:cs typeface="Montserrat Black"/>
                <a:sym typeface="Montserrat Black"/>
              </a:defRPr>
            </a:lvl4pPr>
            <a:lvl5pPr lvl="4" algn="ctr">
              <a:lnSpc>
                <a:spcPct val="100000"/>
              </a:lnSpc>
              <a:spcBef>
                <a:spcPts val="0"/>
              </a:spcBef>
              <a:spcAft>
                <a:spcPts val="0"/>
              </a:spcAft>
              <a:buSzPts val="3200"/>
              <a:buFont typeface="Montserrat Black"/>
              <a:buNone/>
              <a:defRPr>
                <a:latin typeface="Montserrat Black"/>
                <a:ea typeface="Montserrat Black"/>
                <a:cs typeface="Montserrat Black"/>
                <a:sym typeface="Montserrat Black"/>
              </a:defRPr>
            </a:lvl5pPr>
            <a:lvl6pPr lvl="5" algn="ctr">
              <a:lnSpc>
                <a:spcPct val="100000"/>
              </a:lnSpc>
              <a:spcBef>
                <a:spcPts val="0"/>
              </a:spcBef>
              <a:spcAft>
                <a:spcPts val="0"/>
              </a:spcAft>
              <a:buSzPts val="3200"/>
              <a:buFont typeface="Montserrat Black"/>
              <a:buNone/>
              <a:defRPr>
                <a:latin typeface="Montserrat Black"/>
                <a:ea typeface="Montserrat Black"/>
                <a:cs typeface="Montserrat Black"/>
                <a:sym typeface="Montserrat Black"/>
              </a:defRPr>
            </a:lvl6pPr>
            <a:lvl7pPr lvl="6" algn="ctr">
              <a:lnSpc>
                <a:spcPct val="100000"/>
              </a:lnSpc>
              <a:spcBef>
                <a:spcPts val="0"/>
              </a:spcBef>
              <a:spcAft>
                <a:spcPts val="0"/>
              </a:spcAft>
              <a:buSzPts val="3200"/>
              <a:buFont typeface="Montserrat Black"/>
              <a:buNone/>
              <a:defRPr>
                <a:latin typeface="Montserrat Black"/>
                <a:ea typeface="Montserrat Black"/>
                <a:cs typeface="Montserrat Black"/>
                <a:sym typeface="Montserrat Black"/>
              </a:defRPr>
            </a:lvl7pPr>
            <a:lvl8pPr lvl="7" algn="ctr">
              <a:lnSpc>
                <a:spcPct val="100000"/>
              </a:lnSpc>
              <a:spcBef>
                <a:spcPts val="0"/>
              </a:spcBef>
              <a:spcAft>
                <a:spcPts val="0"/>
              </a:spcAft>
              <a:buSzPts val="3200"/>
              <a:buFont typeface="Montserrat Black"/>
              <a:buNone/>
              <a:defRPr>
                <a:latin typeface="Montserrat Black"/>
                <a:ea typeface="Montserrat Black"/>
                <a:cs typeface="Montserrat Black"/>
                <a:sym typeface="Montserrat Black"/>
              </a:defRPr>
            </a:lvl8pPr>
            <a:lvl9pPr lvl="8" algn="ctr">
              <a:lnSpc>
                <a:spcPct val="100000"/>
              </a:lnSpc>
              <a:spcBef>
                <a:spcPts val="0"/>
              </a:spcBef>
              <a:spcAft>
                <a:spcPts val="0"/>
              </a:spcAft>
              <a:buSzPts val="3200"/>
              <a:buFont typeface="Montserrat Black"/>
              <a:buNone/>
              <a:defRPr>
                <a:latin typeface="Montserrat Black"/>
                <a:ea typeface="Montserrat Black"/>
                <a:cs typeface="Montserrat Black"/>
                <a:sym typeface="Montserrat Black"/>
              </a:defRPr>
            </a:lvl9pPr>
          </a:lstStyle>
          <a:p/>
        </p:txBody>
      </p:sp>
      <p:grpSp>
        <p:nvGrpSpPr>
          <p:cNvPr id="883" name="Google Shape;883;p77"/>
          <p:cNvGrpSpPr/>
          <p:nvPr/>
        </p:nvGrpSpPr>
        <p:grpSpPr>
          <a:xfrm rot="10800000">
            <a:off x="7221517" y="-1342256"/>
            <a:ext cx="2532725" cy="1881750"/>
            <a:chOff x="7221517" y="-507956"/>
            <a:chExt cx="2532725" cy="1881750"/>
          </a:xfrm>
        </p:grpSpPr>
        <p:sp>
          <p:nvSpPr>
            <p:cNvPr id="884" name="Google Shape;884;p77"/>
            <p:cNvSpPr/>
            <p:nvPr/>
          </p:nvSpPr>
          <p:spPr>
            <a:xfrm flipH="1" rot="-157512">
              <a:off x="8467712" y="47987"/>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5" name="Google Shape;885;p77"/>
            <p:cNvSpPr/>
            <p:nvPr/>
          </p:nvSpPr>
          <p:spPr>
            <a:xfrm flipH="1" rot="-157512">
              <a:off x="8489459" y="-461709"/>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6" name="Google Shape;886;p77"/>
            <p:cNvSpPr/>
            <p:nvPr/>
          </p:nvSpPr>
          <p:spPr>
            <a:xfrm flipH="1" rot="-157512">
              <a:off x="7863600" y="-477589"/>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7" name="Google Shape;887;p77"/>
            <p:cNvSpPr/>
            <p:nvPr/>
          </p:nvSpPr>
          <p:spPr>
            <a:xfrm flipH="1" rot="-157512">
              <a:off x="7237690" y="-493444"/>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8" name="Google Shape;888;p77"/>
            <p:cNvSpPr/>
            <p:nvPr/>
          </p:nvSpPr>
          <p:spPr>
            <a:xfrm flipH="1" rot="-157512">
              <a:off x="8788681" y="88254"/>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9" name="Google Shape;889;p77"/>
            <p:cNvSpPr/>
            <p:nvPr/>
          </p:nvSpPr>
          <p:spPr>
            <a:xfrm flipH="1" rot="-157512">
              <a:off x="8162796" y="72374"/>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0" name="Google Shape;890;p77"/>
            <p:cNvSpPr/>
            <p:nvPr/>
          </p:nvSpPr>
          <p:spPr>
            <a:xfrm flipH="1" rot="-157512">
              <a:off x="9087877" y="638193"/>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1" name="Google Shape;891;p77"/>
            <p:cNvSpPr/>
            <p:nvPr/>
          </p:nvSpPr>
          <p:spPr>
            <a:xfrm flipH="1" rot="-157512">
              <a:off x="7525463" y="193693"/>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2" name="Google Shape;892;p77"/>
            <p:cNvSpPr/>
            <p:nvPr/>
          </p:nvSpPr>
          <p:spPr>
            <a:xfrm flipH="1" rot="-157512">
              <a:off x="9076066" y="78163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3" name="Google Shape;893;p77"/>
            <p:cNvSpPr/>
            <p:nvPr/>
          </p:nvSpPr>
          <p:spPr>
            <a:xfrm flipH="1" rot="-157512">
              <a:off x="9692804" y="1158867"/>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94" name="Google Shape;894;p77"/>
          <p:cNvGrpSpPr/>
          <p:nvPr/>
        </p:nvGrpSpPr>
        <p:grpSpPr>
          <a:xfrm flipH="1" rot="10800000">
            <a:off x="-465158" y="-1342256"/>
            <a:ext cx="2532725" cy="1881750"/>
            <a:chOff x="7221517" y="-507956"/>
            <a:chExt cx="2532725" cy="1881750"/>
          </a:xfrm>
        </p:grpSpPr>
        <p:sp>
          <p:nvSpPr>
            <p:cNvPr id="895" name="Google Shape;895;p77"/>
            <p:cNvSpPr/>
            <p:nvPr/>
          </p:nvSpPr>
          <p:spPr>
            <a:xfrm flipH="1" rot="-157512">
              <a:off x="8467712" y="47987"/>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6" name="Google Shape;896;p77"/>
            <p:cNvSpPr/>
            <p:nvPr/>
          </p:nvSpPr>
          <p:spPr>
            <a:xfrm flipH="1" rot="-157512">
              <a:off x="8489459" y="-461709"/>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7" name="Google Shape;897;p77"/>
            <p:cNvSpPr/>
            <p:nvPr/>
          </p:nvSpPr>
          <p:spPr>
            <a:xfrm flipH="1" rot="-157512">
              <a:off x="7863600" y="-477589"/>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8" name="Google Shape;898;p77"/>
            <p:cNvSpPr/>
            <p:nvPr/>
          </p:nvSpPr>
          <p:spPr>
            <a:xfrm flipH="1" rot="-157512">
              <a:off x="7237690" y="-493444"/>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9" name="Google Shape;899;p77"/>
            <p:cNvSpPr/>
            <p:nvPr/>
          </p:nvSpPr>
          <p:spPr>
            <a:xfrm flipH="1" rot="-157512">
              <a:off x="8788681" y="88254"/>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0" name="Google Shape;900;p77"/>
            <p:cNvSpPr/>
            <p:nvPr/>
          </p:nvSpPr>
          <p:spPr>
            <a:xfrm flipH="1" rot="-157512">
              <a:off x="8162796" y="72374"/>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1" name="Google Shape;901;p77"/>
            <p:cNvSpPr/>
            <p:nvPr/>
          </p:nvSpPr>
          <p:spPr>
            <a:xfrm flipH="1" rot="-157512">
              <a:off x="9087877" y="638193"/>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2" name="Google Shape;902;p77"/>
            <p:cNvSpPr/>
            <p:nvPr/>
          </p:nvSpPr>
          <p:spPr>
            <a:xfrm flipH="1" rot="-157512">
              <a:off x="7525463" y="193693"/>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3" name="Google Shape;903;p77"/>
            <p:cNvSpPr/>
            <p:nvPr/>
          </p:nvSpPr>
          <p:spPr>
            <a:xfrm flipH="1" rot="-157512">
              <a:off x="9076066" y="78163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4" name="Google Shape;904;p77"/>
            <p:cNvSpPr/>
            <p:nvPr/>
          </p:nvSpPr>
          <p:spPr>
            <a:xfrm flipH="1" rot="-157512">
              <a:off x="9692804" y="1158867"/>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05" name="Google Shape;905;p77"/>
          <p:cNvSpPr txBox="1"/>
          <p:nvPr>
            <p:ph idx="12" type="sldNum"/>
          </p:nvPr>
        </p:nvSpPr>
        <p:spPr>
          <a:xfrm>
            <a:off x="8121325" y="4749850"/>
            <a:ext cx="548400" cy="3348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906" name="Shape 906"/>
        <p:cNvGrpSpPr/>
        <p:nvPr/>
      </p:nvGrpSpPr>
      <p:grpSpPr>
        <a:xfrm>
          <a:off x="0" y="0"/>
          <a:ext cx="0" cy="0"/>
          <a:chOff x="0" y="0"/>
          <a:chExt cx="0" cy="0"/>
        </a:xfrm>
      </p:grpSpPr>
      <p:pic>
        <p:nvPicPr>
          <p:cNvPr id="907" name="Google Shape;907;p78"/>
          <p:cNvPicPr preferRelativeResize="0"/>
          <p:nvPr/>
        </p:nvPicPr>
        <p:blipFill rotWithShape="1">
          <a:blip r:embed="rId2">
            <a:alphaModFix/>
          </a:blip>
          <a:srcRect b="4591" l="24331" r="23342" t="5721"/>
          <a:stretch/>
        </p:blipFill>
        <p:spPr>
          <a:xfrm rot="2268302">
            <a:off x="7595262" y="-436051"/>
            <a:ext cx="1857374" cy="1790699"/>
          </a:xfrm>
          <a:prstGeom prst="rect">
            <a:avLst/>
          </a:prstGeom>
          <a:noFill/>
          <a:ln>
            <a:noFill/>
          </a:ln>
        </p:spPr>
      </p:pic>
      <p:sp>
        <p:nvSpPr>
          <p:cNvPr id="908" name="Google Shape;908;p78"/>
          <p:cNvSpPr txBox="1"/>
          <p:nvPr>
            <p:ph type="title"/>
          </p:nvPr>
        </p:nvSpPr>
        <p:spPr>
          <a:xfrm>
            <a:off x="720000" y="539500"/>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200"/>
              <a:buNone/>
              <a:defRPr/>
            </a:lvl1pPr>
            <a:lvl2pPr lvl="1" algn="l">
              <a:lnSpc>
                <a:spcPct val="100000"/>
              </a:lnSpc>
              <a:spcBef>
                <a:spcPts val="0"/>
              </a:spcBef>
              <a:spcAft>
                <a:spcPts val="0"/>
              </a:spcAft>
              <a:buSzPts val="3200"/>
              <a:buNone/>
              <a:defRPr/>
            </a:lvl2pPr>
            <a:lvl3pPr lvl="2" algn="l">
              <a:lnSpc>
                <a:spcPct val="100000"/>
              </a:lnSpc>
              <a:spcBef>
                <a:spcPts val="0"/>
              </a:spcBef>
              <a:spcAft>
                <a:spcPts val="0"/>
              </a:spcAft>
              <a:buSzPts val="3200"/>
              <a:buNone/>
              <a:defRPr/>
            </a:lvl3pPr>
            <a:lvl4pPr lvl="3" algn="l">
              <a:lnSpc>
                <a:spcPct val="100000"/>
              </a:lnSpc>
              <a:spcBef>
                <a:spcPts val="0"/>
              </a:spcBef>
              <a:spcAft>
                <a:spcPts val="0"/>
              </a:spcAft>
              <a:buSzPts val="3200"/>
              <a:buNone/>
              <a:defRPr/>
            </a:lvl4pPr>
            <a:lvl5pPr lvl="4" algn="l">
              <a:lnSpc>
                <a:spcPct val="100000"/>
              </a:lnSpc>
              <a:spcBef>
                <a:spcPts val="0"/>
              </a:spcBef>
              <a:spcAft>
                <a:spcPts val="0"/>
              </a:spcAft>
              <a:buSzPts val="3200"/>
              <a:buNone/>
              <a:defRPr/>
            </a:lvl5pPr>
            <a:lvl6pPr lvl="5" algn="l">
              <a:lnSpc>
                <a:spcPct val="100000"/>
              </a:lnSpc>
              <a:spcBef>
                <a:spcPts val="0"/>
              </a:spcBef>
              <a:spcAft>
                <a:spcPts val="0"/>
              </a:spcAft>
              <a:buSzPts val="3200"/>
              <a:buNone/>
              <a:defRPr/>
            </a:lvl6pPr>
            <a:lvl7pPr lvl="6" algn="l">
              <a:lnSpc>
                <a:spcPct val="100000"/>
              </a:lnSpc>
              <a:spcBef>
                <a:spcPts val="0"/>
              </a:spcBef>
              <a:spcAft>
                <a:spcPts val="0"/>
              </a:spcAft>
              <a:buSzPts val="3200"/>
              <a:buNone/>
              <a:defRPr/>
            </a:lvl7pPr>
            <a:lvl8pPr lvl="7" algn="l">
              <a:lnSpc>
                <a:spcPct val="100000"/>
              </a:lnSpc>
              <a:spcBef>
                <a:spcPts val="0"/>
              </a:spcBef>
              <a:spcAft>
                <a:spcPts val="0"/>
              </a:spcAft>
              <a:buSzPts val="3200"/>
              <a:buNone/>
              <a:defRPr/>
            </a:lvl8pPr>
            <a:lvl9pPr lvl="8" algn="l">
              <a:lnSpc>
                <a:spcPct val="100000"/>
              </a:lnSpc>
              <a:spcBef>
                <a:spcPts val="0"/>
              </a:spcBef>
              <a:spcAft>
                <a:spcPts val="0"/>
              </a:spcAft>
              <a:buSzPts val="3200"/>
              <a:buNone/>
              <a:defRPr/>
            </a:lvl9pPr>
          </a:lstStyle>
          <a:p/>
        </p:txBody>
      </p:sp>
      <p:sp>
        <p:nvSpPr>
          <p:cNvPr id="909" name="Google Shape;909;p78"/>
          <p:cNvSpPr txBox="1"/>
          <p:nvPr>
            <p:ph idx="1" type="subTitle"/>
          </p:nvPr>
        </p:nvSpPr>
        <p:spPr>
          <a:xfrm>
            <a:off x="1110205" y="2193175"/>
            <a:ext cx="1986000" cy="4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910" name="Google Shape;910;p78"/>
          <p:cNvSpPr txBox="1"/>
          <p:nvPr>
            <p:ph idx="2" type="subTitle"/>
          </p:nvPr>
        </p:nvSpPr>
        <p:spPr>
          <a:xfrm>
            <a:off x="3580050" y="2193175"/>
            <a:ext cx="1986000" cy="4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911" name="Google Shape;911;p78"/>
          <p:cNvSpPr txBox="1"/>
          <p:nvPr>
            <p:ph idx="3" type="subTitle"/>
          </p:nvPr>
        </p:nvSpPr>
        <p:spPr>
          <a:xfrm>
            <a:off x="1110205" y="3702775"/>
            <a:ext cx="1986000" cy="4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912" name="Google Shape;912;p78"/>
          <p:cNvSpPr txBox="1"/>
          <p:nvPr>
            <p:ph idx="4" type="subTitle"/>
          </p:nvPr>
        </p:nvSpPr>
        <p:spPr>
          <a:xfrm>
            <a:off x="3580050" y="3702775"/>
            <a:ext cx="1986000" cy="4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913" name="Google Shape;913;p78"/>
          <p:cNvSpPr txBox="1"/>
          <p:nvPr>
            <p:ph idx="5" type="subTitle"/>
          </p:nvPr>
        </p:nvSpPr>
        <p:spPr>
          <a:xfrm>
            <a:off x="6049895" y="2193175"/>
            <a:ext cx="1986000" cy="4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914" name="Google Shape;914;p78"/>
          <p:cNvSpPr txBox="1"/>
          <p:nvPr>
            <p:ph idx="6" type="subTitle"/>
          </p:nvPr>
        </p:nvSpPr>
        <p:spPr>
          <a:xfrm>
            <a:off x="6049895" y="3702775"/>
            <a:ext cx="1986000" cy="4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915" name="Google Shape;915;p78"/>
          <p:cNvSpPr txBox="1"/>
          <p:nvPr>
            <p:ph idx="7" type="subTitle"/>
          </p:nvPr>
        </p:nvSpPr>
        <p:spPr>
          <a:xfrm>
            <a:off x="1111105" y="1735963"/>
            <a:ext cx="1984200" cy="4572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916" name="Google Shape;916;p78"/>
          <p:cNvSpPr txBox="1"/>
          <p:nvPr>
            <p:ph idx="8" type="subTitle"/>
          </p:nvPr>
        </p:nvSpPr>
        <p:spPr>
          <a:xfrm>
            <a:off x="3580950" y="1735963"/>
            <a:ext cx="1984200" cy="4572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917" name="Google Shape;917;p78"/>
          <p:cNvSpPr txBox="1"/>
          <p:nvPr>
            <p:ph idx="9" type="subTitle"/>
          </p:nvPr>
        </p:nvSpPr>
        <p:spPr>
          <a:xfrm>
            <a:off x="6050795" y="1735963"/>
            <a:ext cx="1984200" cy="4572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918" name="Google Shape;918;p78"/>
          <p:cNvSpPr txBox="1"/>
          <p:nvPr>
            <p:ph idx="13" type="subTitle"/>
          </p:nvPr>
        </p:nvSpPr>
        <p:spPr>
          <a:xfrm>
            <a:off x="1111105" y="3245575"/>
            <a:ext cx="1984200" cy="4572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919" name="Google Shape;919;p78"/>
          <p:cNvSpPr txBox="1"/>
          <p:nvPr>
            <p:ph idx="14" type="subTitle"/>
          </p:nvPr>
        </p:nvSpPr>
        <p:spPr>
          <a:xfrm>
            <a:off x="3580950" y="3245575"/>
            <a:ext cx="1984200" cy="4572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920" name="Google Shape;920;p78"/>
          <p:cNvSpPr txBox="1"/>
          <p:nvPr>
            <p:ph idx="15" type="subTitle"/>
          </p:nvPr>
        </p:nvSpPr>
        <p:spPr>
          <a:xfrm>
            <a:off x="6050795" y="3245575"/>
            <a:ext cx="1984200" cy="4572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grpSp>
        <p:nvGrpSpPr>
          <p:cNvPr id="921" name="Google Shape;921;p78"/>
          <p:cNvGrpSpPr/>
          <p:nvPr/>
        </p:nvGrpSpPr>
        <p:grpSpPr>
          <a:xfrm flipH="1">
            <a:off x="-884258" y="-507956"/>
            <a:ext cx="2532725" cy="1881750"/>
            <a:chOff x="7221517" y="-507956"/>
            <a:chExt cx="2532725" cy="1881750"/>
          </a:xfrm>
        </p:grpSpPr>
        <p:sp>
          <p:nvSpPr>
            <p:cNvPr id="922" name="Google Shape;922;p78"/>
            <p:cNvSpPr/>
            <p:nvPr/>
          </p:nvSpPr>
          <p:spPr>
            <a:xfrm flipH="1" rot="-157512">
              <a:off x="8467712" y="47987"/>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3" name="Google Shape;923;p78"/>
            <p:cNvSpPr/>
            <p:nvPr/>
          </p:nvSpPr>
          <p:spPr>
            <a:xfrm flipH="1" rot="-157512">
              <a:off x="8489459" y="-461709"/>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4" name="Google Shape;924;p78"/>
            <p:cNvSpPr/>
            <p:nvPr/>
          </p:nvSpPr>
          <p:spPr>
            <a:xfrm flipH="1" rot="-157512">
              <a:off x="7863600" y="-477589"/>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5" name="Google Shape;925;p78"/>
            <p:cNvSpPr/>
            <p:nvPr/>
          </p:nvSpPr>
          <p:spPr>
            <a:xfrm flipH="1" rot="-157512">
              <a:off x="7237690" y="-493444"/>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6" name="Google Shape;926;p78"/>
            <p:cNvSpPr/>
            <p:nvPr/>
          </p:nvSpPr>
          <p:spPr>
            <a:xfrm flipH="1" rot="-157512">
              <a:off x="8788681" y="88254"/>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7" name="Google Shape;927;p78"/>
            <p:cNvSpPr/>
            <p:nvPr/>
          </p:nvSpPr>
          <p:spPr>
            <a:xfrm flipH="1" rot="-157512">
              <a:off x="8162796" y="72374"/>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8" name="Google Shape;928;p78"/>
            <p:cNvSpPr/>
            <p:nvPr/>
          </p:nvSpPr>
          <p:spPr>
            <a:xfrm flipH="1" rot="-157512">
              <a:off x="9087877" y="638193"/>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9" name="Google Shape;929;p78"/>
            <p:cNvSpPr/>
            <p:nvPr/>
          </p:nvSpPr>
          <p:spPr>
            <a:xfrm flipH="1" rot="-157512">
              <a:off x="7525463" y="193693"/>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0" name="Google Shape;930;p78"/>
            <p:cNvSpPr/>
            <p:nvPr/>
          </p:nvSpPr>
          <p:spPr>
            <a:xfrm flipH="1" rot="-157512">
              <a:off x="9076066" y="78163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1" name="Google Shape;931;p78"/>
            <p:cNvSpPr/>
            <p:nvPr/>
          </p:nvSpPr>
          <p:spPr>
            <a:xfrm flipH="1" rot="-157512">
              <a:off x="9692804" y="1158867"/>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32" name="Google Shape;932;p78"/>
          <p:cNvGrpSpPr/>
          <p:nvPr/>
        </p:nvGrpSpPr>
        <p:grpSpPr>
          <a:xfrm flipH="1">
            <a:off x="7421542" y="4092619"/>
            <a:ext cx="2532725" cy="1881750"/>
            <a:chOff x="7221517" y="-507956"/>
            <a:chExt cx="2532725" cy="1881750"/>
          </a:xfrm>
        </p:grpSpPr>
        <p:sp>
          <p:nvSpPr>
            <p:cNvPr id="933" name="Google Shape;933;p78"/>
            <p:cNvSpPr/>
            <p:nvPr/>
          </p:nvSpPr>
          <p:spPr>
            <a:xfrm flipH="1" rot="-157512">
              <a:off x="8467712" y="47987"/>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4" name="Google Shape;934;p78"/>
            <p:cNvSpPr/>
            <p:nvPr/>
          </p:nvSpPr>
          <p:spPr>
            <a:xfrm flipH="1" rot="-157512">
              <a:off x="8489459" y="-461709"/>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5" name="Google Shape;935;p78"/>
            <p:cNvSpPr/>
            <p:nvPr/>
          </p:nvSpPr>
          <p:spPr>
            <a:xfrm flipH="1" rot="-157512">
              <a:off x="7863600" y="-477589"/>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6" name="Google Shape;936;p78"/>
            <p:cNvSpPr/>
            <p:nvPr/>
          </p:nvSpPr>
          <p:spPr>
            <a:xfrm flipH="1" rot="-157512">
              <a:off x="7237690" y="-493444"/>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7" name="Google Shape;937;p78"/>
            <p:cNvSpPr/>
            <p:nvPr/>
          </p:nvSpPr>
          <p:spPr>
            <a:xfrm flipH="1" rot="-157512">
              <a:off x="8788681" y="88254"/>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8" name="Google Shape;938;p78"/>
            <p:cNvSpPr/>
            <p:nvPr/>
          </p:nvSpPr>
          <p:spPr>
            <a:xfrm flipH="1" rot="-157512">
              <a:off x="8162796" y="72374"/>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9" name="Google Shape;939;p78"/>
            <p:cNvSpPr/>
            <p:nvPr/>
          </p:nvSpPr>
          <p:spPr>
            <a:xfrm flipH="1" rot="-157512">
              <a:off x="9087877" y="638193"/>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0" name="Google Shape;940;p78"/>
            <p:cNvSpPr/>
            <p:nvPr/>
          </p:nvSpPr>
          <p:spPr>
            <a:xfrm flipH="1" rot="-157512">
              <a:off x="7525463" y="193693"/>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1" name="Google Shape;941;p78"/>
            <p:cNvSpPr/>
            <p:nvPr/>
          </p:nvSpPr>
          <p:spPr>
            <a:xfrm flipH="1" rot="-157512">
              <a:off x="9076066" y="78163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2" name="Google Shape;942;p78"/>
            <p:cNvSpPr/>
            <p:nvPr/>
          </p:nvSpPr>
          <p:spPr>
            <a:xfrm flipH="1" rot="-157512">
              <a:off x="9692804" y="1158867"/>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43" name="Google Shape;943;p78"/>
          <p:cNvSpPr txBox="1"/>
          <p:nvPr>
            <p:ph idx="12" type="sldNum"/>
          </p:nvPr>
        </p:nvSpPr>
        <p:spPr>
          <a:xfrm>
            <a:off x="8121325" y="4749850"/>
            <a:ext cx="548400" cy="3348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944" name="Shape 944"/>
        <p:cNvGrpSpPr/>
        <p:nvPr/>
      </p:nvGrpSpPr>
      <p:grpSpPr>
        <a:xfrm>
          <a:off x="0" y="0"/>
          <a:ext cx="0" cy="0"/>
          <a:chOff x="0" y="0"/>
          <a:chExt cx="0" cy="0"/>
        </a:xfrm>
      </p:grpSpPr>
      <p:sp>
        <p:nvSpPr>
          <p:cNvPr id="945" name="Google Shape;945;p79"/>
          <p:cNvSpPr txBox="1"/>
          <p:nvPr>
            <p:ph type="title"/>
          </p:nvPr>
        </p:nvSpPr>
        <p:spPr>
          <a:xfrm>
            <a:off x="720000" y="539500"/>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200"/>
              <a:buNone/>
              <a:defRPr/>
            </a:lvl1pPr>
            <a:lvl2pPr lvl="1" algn="l">
              <a:lnSpc>
                <a:spcPct val="100000"/>
              </a:lnSpc>
              <a:spcBef>
                <a:spcPts val="0"/>
              </a:spcBef>
              <a:spcAft>
                <a:spcPts val="0"/>
              </a:spcAft>
              <a:buSzPts val="3200"/>
              <a:buNone/>
              <a:defRPr/>
            </a:lvl2pPr>
            <a:lvl3pPr lvl="2" algn="l">
              <a:lnSpc>
                <a:spcPct val="100000"/>
              </a:lnSpc>
              <a:spcBef>
                <a:spcPts val="0"/>
              </a:spcBef>
              <a:spcAft>
                <a:spcPts val="0"/>
              </a:spcAft>
              <a:buSzPts val="3200"/>
              <a:buNone/>
              <a:defRPr/>
            </a:lvl3pPr>
            <a:lvl4pPr lvl="3" algn="l">
              <a:lnSpc>
                <a:spcPct val="100000"/>
              </a:lnSpc>
              <a:spcBef>
                <a:spcPts val="0"/>
              </a:spcBef>
              <a:spcAft>
                <a:spcPts val="0"/>
              </a:spcAft>
              <a:buSzPts val="3200"/>
              <a:buNone/>
              <a:defRPr/>
            </a:lvl4pPr>
            <a:lvl5pPr lvl="4" algn="l">
              <a:lnSpc>
                <a:spcPct val="100000"/>
              </a:lnSpc>
              <a:spcBef>
                <a:spcPts val="0"/>
              </a:spcBef>
              <a:spcAft>
                <a:spcPts val="0"/>
              </a:spcAft>
              <a:buSzPts val="3200"/>
              <a:buNone/>
              <a:defRPr/>
            </a:lvl5pPr>
            <a:lvl6pPr lvl="5" algn="l">
              <a:lnSpc>
                <a:spcPct val="100000"/>
              </a:lnSpc>
              <a:spcBef>
                <a:spcPts val="0"/>
              </a:spcBef>
              <a:spcAft>
                <a:spcPts val="0"/>
              </a:spcAft>
              <a:buSzPts val="3200"/>
              <a:buNone/>
              <a:defRPr/>
            </a:lvl6pPr>
            <a:lvl7pPr lvl="6" algn="l">
              <a:lnSpc>
                <a:spcPct val="100000"/>
              </a:lnSpc>
              <a:spcBef>
                <a:spcPts val="0"/>
              </a:spcBef>
              <a:spcAft>
                <a:spcPts val="0"/>
              </a:spcAft>
              <a:buSzPts val="3200"/>
              <a:buNone/>
              <a:defRPr/>
            </a:lvl7pPr>
            <a:lvl8pPr lvl="7" algn="l">
              <a:lnSpc>
                <a:spcPct val="100000"/>
              </a:lnSpc>
              <a:spcBef>
                <a:spcPts val="0"/>
              </a:spcBef>
              <a:spcAft>
                <a:spcPts val="0"/>
              </a:spcAft>
              <a:buSzPts val="3200"/>
              <a:buNone/>
              <a:defRPr/>
            </a:lvl8pPr>
            <a:lvl9pPr lvl="8" algn="l">
              <a:lnSpc>
                <a:spcPct val="100000"/>
              </a:lnSpc>
              <a:spcBef>
                <a:spcPts val="0"/>
              </a:spcBef>
              <a:spcAft>
                <a:spcPts val="0"/>
              </a:spcAft>
              <a:buSzPts val="3200"/>
              <a:buNone/>
              <a:defRPr/>
            </a:lvl9pPr>
          </a:lstStyle>
          <a:p/>
        </p:txBody>
      </p:sp>
      <p:sp>
        <p:nvSpPr>
          <p:cNvPr id="946" name="Google Shape;946;p79"/>
          <p:cNvSpPr txBox="1"/>
          <p:nvPr>
            <p:ph idx="1" type="subTitle"/>
          </p:nvPr>
        </p:nvSpPr>
        <p:spPr>
          <a:xfrm>
            <a:off x="4236935" y="3459222"/>
            <a:ext cx="2505600" cy="4845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400"/>
              <a:buNone/>
              <a:defRPr b="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947" name="Google Shape;947;p79"/>
          <p:cNvSpPr txBox="1"/>
          <p:nvPr>
            <p:ph idx="2" type="subTitle"/>
          </p:nvPr>
        </p:nvSpPr>
        <p:spPr>
          <a:xfrm>
            <a:off x="2401463" y="2055647"/>
            <a:ext cx="2505600" cy="484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b="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948" name="Google Shape;948;p79"/>
          <p:cNvSpPr txBox="1"/>
          <p:nvPr>
            <p:ph idx="3" type="subTitle"/>
          </p:nvPr>
        </p:nvSpPr>
        <p:spPr>
          <a:xfrm>
            <a:off x="2401463" y="1598450"/>
            <a:ext cx="2505600" cy="457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949" name="Google Shape;949;p79"/>
          <p:cNvSpPr txBox="1"/>
          <p:nvPr>
            <p:ph idx="4" type="subTitle"/>
          </p:nvPr>
        </p:nvSpPr>
        <p:spPr>
          <a:xfrm>
            <a:off x="4236938" y="3002025"/>
            <a:ext cx="2505600" cy="4572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grpSp>
        <p:nvGrpSpPr>
          <p:cNvPr id="950" name="Google Shape;950;p79"/>
          <p:cNvGrpSpPr/>
          <p:nvPr/>
        </p:nvGrpSpPr>
        <p:grpSpPr>
          <a:xfrm rot="-121718">
            <a:off x="7509504" y="-374088"/>
            <a:ext cx="1961826" cy="2400045"/>
            <a:chOff x="108580" y="3135489"/>
            <a:chExt cx="1961773" cy="2399980"/>
          </a:xfrm>
        </p:grpSpPr>
        <p:sp>
          <p:nvSpPr>
            <p:cNvPr id="951" name="Google Shape;951;p79"/>
            <p:cNvSpPr/>
            <p:nvPr/>
          </p:nvSpPr>
          <p:spPr>
            <a:xfrm flipH="1" rot="-157512">
              <a:off x="1392148" y="3329544"/>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2" name="Google Shape;952;p79"/>
            <p:cNvSpPr/>
            <p:nvPr/>
          </p:nvSpPr>
          <p:spPr>
            <a:xfrm flipH="1" rot="-157512">
              <a:off x="1064998" y="3864144"/>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3" name="Google Shape;953;p79"/>
            <p:cNvSpPr/>
            <p:nvPr/>
          </p:nvSpPr>
          <p:spPr>
            <a:xfrm flipH="1" rot="-157512">
              <a:off x="1364223" y="440671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4" name="Google Shape;954;p79"/>
            <p:cNvSpPr/>
            <p:nvPr/>
          </p:nvSpPr>
          <p:spPr>
            <a:xfrm flipH="1" rot="-157512">
              <a:off x="119483" y="4382794"/>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955" name="Google Shape;955;p79"/>
            <p:cNvGrpSpPr/>
            <p:nvPr/>
          </p:nvGrpSpPr>
          <p:grpSpPr>
            <a:xfrm>
              <a:off x="108580" y="3135489"/>
              <a:ext cx="1961773" cy="2399980"/>
              <a:chOff x="108580" y="3135489"/>
              <a:chExt cx="1961773" cy="2399980"/>
            </a:xfrm>
          </p:grpSpPr>
          <p:sp>
            <p:nvSpPr>
              <p:cNvPr id="956" name="Google Shape;956;p79"/>
              <p:cNvSpPr/>
              <p:nvPr/>
            </p:nvSpPr>
            <p:spPr>
              <a:xfrm flipH="1" rot="-157512">
                <a:off x="1376547" y="4265784"/>
                <a:ext cx="650167" cy="721089"/>
              </a:xfrm>
              <a:custGeom>
                <a:rect b="b" l="l" r="r" t="t"/>
                <a:pathLst>
                  <a:path extrusionOk="0" fill="none" h="28845" w="26008">
                    <a:moveTo>
                      <a:pt x="26008" y="20743"/>
                    </a:moveTo>
                    <a:lnTo>
                      <a:pt x="24980" y="6320"/>
                    </a:lnTo>
                    <a:lnTo>
                      <a:pt x="11975" y="1"/>
                    </a:lnTo>
                    <a:lnTo>
                      <a:pt x="0" y="8102"/>
                    </a:lnTo>
                    <a:lnTo>
                      <a:pt x="1028" y="22524"/>
                    </a:lnTo>
                    <a:lnTo>
                      <a:pt x="14032"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7" name="Google Shape;957;p79"/>
              <p:cNvSpPr/>
              <p:nvPr/>
            </p:nvSpPr>
            <p:spPr>
              <a:xfrm flipH="1" rot="-157512">
                <a:off x="1077325" y="3715820"/>
                <a:ext cx="650192" cy="721089"/>
              </a:xfrm>
              <a:custGeom>
                <a:rect b="b" l="l" r="r" t="t"/>
                <a:pathLst>
                  <a:path extrusionOk="0" fill="none" h="28845" w="26009">
                    <a:moveTo>
                      <a:pt x="26008" y="20743"/>
                    </a:moveTo>
                    <a:lnTo>
                      <a:pt x="24980" y="6321"/>
                    </a:lnTo>
                    <a:lnTo>
                      <a:pt x="11976" y="1"/>
                    </a:lnTo>
                    <a:lnTo>
                      <a:pt x="0" y="8102"/>
                    </a:lnTo>
                    <a:lnTo>
                      <a:pt x="1028" y="22525"/>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8" name="Google Shape;958;p79"/>
              <p:cNvSpPr/>
              <p:nvPr/>
            </p:nvSpPr>
            <p:spPr>
              <a:xfrm flipH="1" rot="-157512">
                <a:off x="1404013" y="3181711"/>
                <a:ext cx="650167" cy="721089"/>
              </a:xfrm>
              <a:custGeom>
                <a:rect b="b" l="l" r="r" t="t"/>
                <a:pathLst>
                  <a:path extrusionOk="0" fill="none" h="28845" w="26008">
                    <a:moveTo>
                      <a:pt x="26008" y="20744"/>
                    </a:moveTo>
                    <a:lnTo>
                      <a:pt x="24980" y="6321"/>
                    </a:lnTo>
                    <a:lnTo>
                      <a:pt x="11976" y="1"/>
                    </a:lnTo>
                    <a:lnTo>
                      <a:pt x="0" y="8102"/>
                    </a:lnTo>
                    <a:lnTo>
                      <a:pt x="1028" y="22524"/>
                    </a:lnTo>
                    <a:lnTo>
                      <a:pt x="14032"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9" name="Google Shape;959;p79"/>
              <p:cNvSpPr/>
              <p:nvPr/>
            </p:nvSpPr>
            <p:spPr>
              <a:xfrm flipH="1" rot="-157512">
                <a:off x="451466" y="3699965"/>
                <a:ext cx="650167" cy="721089"/>
              </a:xfrm>
              <a:custGeom>
                <a:rect b="b" l="l" r="r" t="t"/>
                <a:pathLst>
                  <a:path extrusionOk="0" fill="none" h="28845" w="26008">
                    <a:moveTo>
                      <a:pt x="26008" y="20743"/>
                    </a:moveTo>
                    <a:lnTo>
                      <a:pt x="24980" y="6321"/>
                    </a:lnTo>
                    <a:lnTo>
                      <a:pt x="11976" y="0"/>
                    </a:lnTo>
                    <a:lnTo>
                      <a:pt x="0" y="8102"/>
                    </a:lnTo>
                    <a:lnTo>
                      <a:pt x="1028" y="22524"/>
                    </a:lnTo>
                    <a:lnTo>
                      <a:pt x="14032"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0" name="Google Shape;960;p79"/>
              <p:cNvSpPr/>
              <p:nvPr/>
            </p:nvSpPr>
            <p:spPr>
              <a:xfrm flipH="1" rot="-157512">
                <a:off x="152244" y="3150001"/>
                <a:ext cx="650192" cy="721089"/>
              </a:xfrm>
              <a:custGeom>
                <a:rect b="b" l="l" r="r" t="t"/>
                <a:pathLst>
                  <a:path extrusionOk="0" fill="none" h="28845" w="26009">
                    <a:moveTo>
                      <a:pt x="26008" y="20743"/>
                    </a:moveTo>
                    <a:lnTo>
                      <a:pt x="24980" y="6321"/>
                    </a:lnTo>
                    <a:lnTo>
                      <a:pt x="11976" y="0"/>
                    </a:lnTo>
                    <a:lnTo>
                      <a:pt x="1" y="8102"/>
                    </a:lnTo>
                    <a:lnTo>
                      <a:pt x="1029"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1" name="Google Shape;961;p79"/>
              <p:cNvSpPr/>
              <p:nvPr/>
            </p:nvSpPr>
            <p:spPr>
              <a:xfrm flipH="1" rot="-157512">
                <a:off x="778129" y="3165856"/>
                <a:ext cx="650192" cy="721114"/>
              </a:xfrm>
              <a:custGeom>
                <a:rect b="b" l="l" r="r" t="t"/>
                <a:pathLst>
                  <a:path extrusionOk="0" fill="none" h="28846" w="26009">
                    <a:moveTo>
                      <a:pt x="26009" y="20743"/>
                    </a:moveTo>
                    <a:lnTo>
                      <a:pt x="24981" y="6321"/>
                    </a:lnTo>
                    <a:lnTo>
                      <a:pt x="11976" y="1"/>
                    </a:lnTo>
                    <a:lnTo>
                      <a:pt x="1" y="8102"/>
                    </a:lnTo>
                    <a:lnTo>
                      <a:pt x="1029" y="22525"/>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2" name="Google Shape;962;p79"/>
              <p:cNvSpPr/>
              <p:nvPr/>
            </p:nvSpPr>
            <p:spPr>
              <a:xfrm flipH="1" rot="-157512">
                <a:off x="124753" y="4234050"/>
                <a:ext cx="650217" cy="721114"/>
              </a:xfrm>
              <a:custGeom>
                <a:rect b="b" l="l" r="r" t="t"/>
                <a:pathLst>
                  <a:path extrusionOk="0" fill="none" h="28846" w="26010">
                    <a:moveTo>
                      <a:pt x="26009" y="20743"/>
                    </a:moveTo>
                    <a:lnTo>
                      <a:pt x="24980" y="6322"/>
                    </a:lnTo>
                    <a:lnTo>
                      <a:pt x="11976" y="1"/>
                    </a:lnTo>
                    <a:lnTo>
                      <a:pt x="0" y="8103"/>
                    </a:lnTo>
                    <a:lnTo>
                      <a:pt x="1029" y="22525"/>
                    </a:lnTo>
                    <a:lnTo>
                      <a:pt x="14033" y="28846"/>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3" name="Google Shape;963;p79"/>
              <p:cNvSpPr/>
              <p:nvPr/>
            </p:nvSpPr>
            <p:spPr>
              <a:xfrm flipH="1" rot="-157512">
                <a:off x="423974" y="4784014"/>
                <a:ext cx="650192" cy="721089"/>
              </a:xfrm>
              <a:custGeom>
                <a:rect b="b" l="l" r="r" t="t"/>
                <a:pathLst>
                  <a:path extrusionOk="0" fill="none" h="28845" w="26009">
                    <a:moveTo>
                      <a:pt x="26009" y="20743"/>
                    </a:moveTo>
                    <a:lnTo>
                      <a:pt x="24980" y="6322"/>
                    </a:lnTo>
                    <a:lnTo>
                      <a:pt x="11976" y="1"/>
                    </a:lnTo>
                    <a:lnTo>
                      <a:pt x="0" y="8102"/>
                    </a:lnTo>
                    <a:lnTo>
                      <a:pt x="1029" y="22525"/>
                    </a:lnTo>
                    <a:lnTo>
                      <a:pt x="14032"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4" name="Google Shape;964;p79"/>
              <p:cNvSpPr/>
              <p:nvPr/>
            </p:nvSpPr>
            <p:spPr>
              <a:xfrm flipH="1" rot="-157512">
                <a:off x="1049859" y="4799893"/>
                <a:ext cx="650192" cy="721064"/>
              </a:xfrm>
              <a:custGeom>
                <a:rect b="b" l="l" r="r" t="t"/>
                <a:pathLst>
                  <a:path extrusionOk="0" fill="none" h="28844" w="26009">
                    <a:moveTo>
                      <a:pt x="26009" y="20743"/>
                    </a:moveTo>
                    <a:lnTo>
                      <a:pt x="24980" y="6320"/>
                    </a:lnTo>
                    <a:lnTo>
                      <a:pt x="11976" y="0"/>
                    </a:lnTo>
                    <a:lnTo>
                      <a:pt x="0" y="8101"/>
                    </a:lnTo>
                    <a:lnTo>
                      <a:pt x="1028" y="22523"/>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965" name="Google Shape;965;p79"/>
          <p:cNvGrpSpPr/>
          <p:nvPr/>
        </p:nvGrpSpPr>
        <p:grpSpPr>
          <a:xfrm rot="-121718">
            <a:off x="-186696" y="3321612"/>
            <a:ext cx="1961826" cy="2400045"/>
            <a:chOff x="108580" y="3135489"/>
            <a:chExt cx="1961773" cy="2399980"/>
          </a:xfrm>
        </p:grpSpPr>
        <p:sp>
          <p:nvSpPr>
            <p:cNvPr id="966" name="Google Shape;966;p79"/>
            <p:cNvSpPr/>
            <p:nvPr/>
          </p:nvSpPr>
          <p:spPr>
            <a:xfrm flipH="1" rot="-157512">
              <a:off x="1392148" y="3329544"/>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7" name="Google Shape;967;p79"/>
            <p:cNvSpPr/>
            <p:nvPr/>
          </p:nvSpPr>
          <p:spPr>
            <a:xfrm flipH="1" rot="-157512">
              <a:off x="1064998" y="3864144"/>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8" name="Google Shape;968;p79"/>
            <p:cNvSpPr/>
            <p:nvPr/>
          </p:nvSpPr>
          <p:spPr>
            <a:xfrm flipH="1" rot="-157512">
              <a:off x="1364223" y="440671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9" name="Google Shape;969;p79"/>
            <p:cNvSpPr/>
            <p:nvPr/>
          </p:nvSpPr>
          <p:spPr>
            <a:xfrm flipH="1" rot="-157512">
              <a:off x="119483" y="4382794"/>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970" name="Google Shape;970;p79"/>
            <p:cNvGrpSpPr/>
            <p:nvPr/>
          </p:nvGrpSpPr>
          <p:grpSpPr>
            <a:xfrm>
              <a:off x="108580" y="3135489"/>
              <a:ext cx="1961773" cy="2399980"/>
              <a:chOff x="108580" y="3135489"/>
              <a:chExt cx="1961773" cy="2399980"/>
            </a:xfrm>
          </p:grpSpPr>
          <p:sp>
            <p:nvSpPr>
              <p:cNvPr id="971" name="Google Shape;971;p79"/>
              <p:cNvSpPr/>
              <p:nvPr/>
            </p:nvSpPr>
            <p:spPr>
              <a:xfrm flipH="1" rot="-157512">
                <a:off x="1376547" y="4265784"/>
                <a:ext cx="650167" cy="721089"/>
              </a:xfrm>
              <a:custGeom>
                <a:rect b="b" l="l" r="r" t="t"/>
                <a:pathLst>
                  <a:path extrusionOk="0" fill="none" h="28845" w="26008">
                    <a:moveTo>
                      <a:pt x="26008" y="20743"/>
                    </a:moveTo>
                    <a:lnTo>
                      <a:pt x="24980" y="6320"/>
                    </a:lnTo>
                    <a:lnTo>
                      <a:pt x="11975" y="1"/>
                    </a:lnTo>
                    <a:lnTo>
                      <a:pt x="0" y="8102"/>
                    </a:lnTo>
                    <a:lnTo>
                      <a:pt x="1028" y="22524"/>
                    </a:lnTo>
                    <a:lnTo>
                      <a:pt x="14032"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2" name="Google Shape;972;p79"/>
              <p:cNvSpPr/>
              <p:nvPr/>
            </p:nvSpPr>
            <p:spPr>
              <a:xfrm flipH="1" rot="-157512">
                <a:off x="1077325" y="3715820"/>
                <a:ext cx="650192" cy="721089"/>
              </a:xfrm>
              <a:custGeom>
                <a:rect b="b" l="l" r="r" t="t"/>
                <a:pathLst>
                  <a:path extrusionOk="0" fill="none" h="28845" w="26009">
                    <a:moveTo>
                      <a:pt x="26008" y="20743"/>
                    </a:moveTo>
                    <a:lnTo>
                      <a:pt x="24980" y="6321"/>
                    </a:lnTo>
                    <a:lnTo>
                      <a:pt x="11976" y="1"/>
                    </a:lnTo>
                    <a:lnTo>
                      <a:pt x="0" y="8102"/>
                    </a:lnTo>
                    <a:lnTo>
                      <a:pt x="1028" y="22525"/>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3" name="Google Shape;973;p79"/>
              <p:cNvSpPr/>
              <p:nvPr/>
            </p:nvSpPr>
            <p:spPr>
              <a:xfrm flipH="1" rot="-157512">
                <a:off x="1404013" y="3181711"/>
                <a:ext cx="650167" cy="721089"/>
              </a:xfrm>
              <a:custGeom>
                <a:rect b="b" l="l" r="r" t="t"/>
                <a:pathLst>
                  <a:path extrusionOk="0" fill="none" h="28845" w="26008">
                    <a:moveTo>
                      <a:pt x="26008" y="20744"/>
                    </a:moveTo>
                    <a:lnTo>
                      <a:pt x="24980" y="6321"/>
                    </a:lnTo>
                    <a:lnTo>
                      <a:pt x="11976" y="1"/>
                    </a:lnTo>
                    <a:lnTo>
                      <a:pt x="0" y="8102"/>
                    </a:lnTo>
                    <a:lnTo>
                      <a:pt x="1028" y="22524"/>
                    </a:lnTo>
                    <a:lnTo>
                      <a:pt x="14032"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4" name="Google Shape;974;p79"/>
              <p:cNvSpPr/>
              <p:nvPr/>
            </p:nvSpPr>
            <p:spPr>
              <a:xfrm flipH="1" rot="-157512">
                <a:off x="451466" y="3699965"/>
                <a:ext cx="650167" cy="721089"/>
              </a:xfrm>
              <a:custGeom>
                <a:rect b="b" l="l" r="r" t="t"/>
                <a:pathLst>
                  <a:path extrusionOk="0" fill="none" h="28845" w="26008">
                    <a:moveTo>
                      <a:pt x="26008" y="20743"/>
                    </a:moveTo>
                    <a:lnTo>
                      <a:pt x="24980" y="6321"/>
                    </a:lnTo>
                    <a:lnTo>
                      <a:pt x="11976" y="0"/>
                    </a:lnTo>
                    <a:lnTo>
                      <a:pt x="0" y="8102"/>
                    </a:lnTo>
                    <a:lnTo>
                      <a:pt x="1028" y="22524"/>
                    </a:lnTo>
                    <a:lnTo>
                      <a:pt x="14032"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5" name="Google Shape;975;p79"/>
              <p:cNvSpPr/>
              <p:nvPr/>
            </p:nvSpPr>
            <p:spPr>
              <a:xfrm flipH="1" rot="-157512">
                <a:off x="152244" y="3150001"/>
                <a:ext cx="650192" cy="721089"/>
              </a:xfrm>
              <a:custGeom>
                <a:rect b="b" l="l" r="r" t="t"/>
                <a:pathLst>
                  <a:path extrusionOk="0" fill="none" h="28845" w="26009">
                    <a:moveTo>
                      <a:pt x="26008" y="20743"/>
                    </a:moveTo>
                    <a:lnTo>
                      <a:pt x="24980" y="6321"/>
                    </a:lnTo>
                    <a:lnTo>
                      <a:pt x="11976" y="0"/>
                    </a:lnTo>
                    <a:lnTo>
                      <a:pt x="1" y="8102"/>
                    </a:lnTo>
                    <a:lnTo>
                      <a:pt x="1029"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6" name="Google Shape;976;p79"/>
              <p:cNvSpPr/>
              <p:nvPr/>
            </p:nvSpPr>
            <p:spPr>
              <a:xfrm flipH="1" rot="-157512">
                <a:off x="778129" y="3165856"/>
                <a:ext cx="650192" cy="721114"/>
              </a:xfrm>
              <a:custGeom>
                <a:rect b="b" l="l" r="r" t="t"/>
                <a:pathLst>
                  <a:path extrusionOk="0" fill="none" h="28846" w="26009">
                    <a:moveTo>
                      <a:pt x="26009" y="20743"/>
                    </a:moveTo>
                    <a:lnTo>
                      <a:pt x="24981" y="6321"/>
                    </a:lnTo>
                    <a:lnTo>
                      <a:pt x="11976" y="1"/>
                    </a:lnTo>
                    <a:lnTo>
                      <a:pt x="1" y="8102"/>
                    </a:lnTo>
                    <a:lnTo>
                      <a:pt x="1029" y="22525"/>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7" name="Google Shape;977;p79"/>
              <p:cNvSpPr/>
              <p:nvPr/>
            </p:nvSpPr>
            <p:spPr>
              <a:xfrm flipH="1" rot="-157512">
                <a:off x="124753" y="4234050"/>
                <a:ext cx="650217" cy="721114"/>
              </a:xfrm>
              <a:custGeom>
                <a:rect b="b" l="l" r="r" t="t"/>
                <a:pathLst>
                  <a:path extrusionOk="0" fill="none" h="28846" w="26010">
                    <a:moveTo>
                      <a:pt x="26009" y="20743"/>
                    </a:moveTo>
                    <a:lnTo>
                      <a:pt x="24980" y="6322"/>
                    </a:lnTo>
                    <a:lnTo>
                      <a:pt x="11976" y="1"/>
                    </a:lnTo>
                    <a:lnTo>
                      <a:pt x="0" y="8103"/>
                    </a:lnTo>
                    <a:lnTo>
                      <a:pt x="1029" y="22525"/>
                    </a:lnTo>
                    <a:lnTo>
                      <a:pt x="14033" y="28846"/>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8" name="Google Shape;978;p79"/>
              <p:cNvSpPr/>
              <p:nvPr/>
            </p:nvSpPr>
            <p:spPr>
              <a:xfrm flipH="1" rot="-157512">
                <a:off x="423974" y="4784014"/>
                <a:ext cx="650192" cy="721089"/>
              </a:xfrm>
              <a:custGeom>
                <a:rect b="b" l="l" r="r" t="t"/>
                <a:pathLst>
                  <a:path extrusionOk="0" fill="none" h="28845" w="26009">
                    <a:moveTo>
                      <a:pt x="26009" y="20743"/>
                    </a:moveTo>
                    <a:lnTo>
                      <a:pt x="24980" y="6322"/>
                    </a:lnTo>
                    <a:lnTo>
                      <a:pt x="11976" y="1"/>
                    </a:lnTo>
                    <a:lnTo>
                      <a:pt x="0" y="8102"/>
                    </a:lnTo>
                    <a:lnTo>
                      <a:pt x="1029" y="22525"/>
                    </a:lnTo>
                    <a:lnTo>
                      <a:pt x="14032"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9" name="Google Shape;979;p79"/>
              <p:cNvSpPr/>
              <p:nvPr/>
            </p:nvSpPr>
            <p:spPr>
              <a:xfrm flipH="1" rot="-157512">
                <a:off x="1049859" y="4799893"/>
                <a:ext cx="650192" cy="721064"/>
              </a:xfrm>
              <a:custGeom>
                <a:rect b="b" l="l" r="r" t="t"/>
                <a:pathLst>
                  <a:path extrusionOk="0" fill="none" h="28844" w="26009">
                    <a:moveTo>
                      <a:pt x="26009" y="20743"/>
                    </a:moveTo>
                    <a:lnTo>
                      <a:pt x="24980" y="6320"/>
                    </a:lnTo>
                    <a:lnTo>
                      <a:pt x="11976" y="0"/>
                    </a:lnTo>
                    <a:lnTo>
                      <a:pt x="0" y="8101"/>
                    </a:lnTo>
                    <a:lnTo>
                      <a:pt x="1028" y="22523"/>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980" name="Google Shape;980;p79"/>
          <p:cNvSpPr txBox="1"/>
          <p:nvPr>
            <p:ph idx="12" type="sldNum"/>
          </p:nvPr>
        </p:nvSpPr>
        <p:spPr>
          <a:xfrm>
            <a:off x="8121325" y="4749850"/>
            <a:ext cx="548400" cy="3348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_1">
    <p:spTree>
      <p:nvGrpSpPr>
        <p:cNvPr id="981" name="Shape 981"/>
        <p:cNvGrpSpPr/>
        <p:nvPr/>
      </p:nvGrpSpPr>
      <p:grpSpPr>
        <a:xfrm>
          <a:off x="0" y="0"/>
          <a:ext cx="0" cy="0"/>
          <a:chOff x="0" y="0"/>
          <a:chExt cx="0" cy="0"/>
        </a:xfrm>
      </p:grpSpPr>
      <p:sp>
        <p:nvSpPr>
          <p:cNvPr id="982" name="Google Shape;982;p80"/>
          <p:cNvSpPr txBox="1"/>
          <p:nvPr>
            <p:ph type="title"/>
          </p:nvPr>
        </p:nvSpPr>
        <p:spPr>
          <a:xfrm>
            <a:off x="2347938" y="787800"/>
            <a:ext cx="4448100" cy="1058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200"/>
              <a:buNone/>
              <a:defRPr sz="6500"/>
            </a:lvl1pPr>
            <a:lvl2pPr lvl="1" algn="l">
              <a:lnSpc>
                <a:spcPct val="100000"/>
              </a:lnSpc>
              <a:spcBef>
                <a:spcPts val="0"/>
              </a:spcBef>
              <a:spcAft>
                <a:spcPts val="0"/>
              </a:spcAft>
              <a:buSzPts val="3200"/>
              <a:buNone/>
              <a:defRPr/>
            </a:lvl2pPr>
            <a:lvl3pPr lvl="2" algn="l">
              <a:lnSpc>
                <a:spcPct val="100000"/>
              </a:lnSpc>
              <a:spcBef>
                <a:spcPts val="0"/>
              </a:spcBef>
              <a:spcAft>
                <a:spcPts val="0"/>
              </a:spcAft>
              <a:buSzPts val="3200"/>
              <a:buNone/>
              <a:defRPr/>
            </a:lvl3pPr>
            <a:lvl4pPr lvl="3" algn="l">
              <a:lnSpc>
                <a:spcPct val="100000"/>
              </a:lnSpc>
              <a:spcBef>
                <a:spcPts val="0"/>
              </a:spcBef>
              <a:spcAft>
                <a:spcPts val="0"/>
              </a:spcAft>
              <a:buSzPts val="3200"/>
              <a:buNone/>
              <a:defRPr/>
            </a:lvl4pPr>
            <a:lvl5pPr lvl="4" algn="l">
              <a:lnSpc>
                <a:spcPct val="100000"/>
              </a:lnSpc>
              <a:spcBef>
                <a:spcPts val="0"/>
              </a:spcBef>
              <a:spcAft>
                <a:spcPts val="0"/>
              </a:spcAft>
              <a:buSzPts val="3200"/>
              <a:buNone/>
              <a:defRPr/>
            </a:lvl5pPr>
            <a:lvl6pPr lvl="5" algn="l">
              <a:lnSpc>
                <a:spcPct val="100000"/>
              </a:lnSpc>
              <a:spcBef>
                <a:spcPts val="0"/>
              </a:spcBef>
              <a:spcAft>
                <a:spcPts val="0"/>
              </a:spcAft>
              <a:buSzPts val="3200"/>
              <a:buNone/>
              <a:defRPr/>
            </a:lvl6pPr>
            <a:lvl7pPr lvl="6" algn="l">
              <a:lnSpc>
                <a:spcPct val="100000"/>
              </a:lnSpc>
              <a:spcBef>
                <a:spcPts val="0"/>
              </a:spcBef>
              <a:spcAft>
                <a:spcPts val="0"/>
              </a:spcAft>
              <a:buSzPts val="3200"/>
              <a:buNone/>
              <a:defRPr/>
            </a:lvl7pPr>
            <a:lvl8pPr lvl="7" algn="l">
              <a:lnSpc>
                <a:spcPct val="100000"/>
              </a:lnSpc>
              <a:spcBef>
                <a:spcPts val="0"/>
              </a:spcBef>
              <a:spcAft>
                <a:spcPts val="0"/>
              </a:spcAft>
              <a:buSzPts val="3200"/>
              <a:buNone/>
              <a:defRPr/>
            </a:lvl8pPr>
            <a:lvl9pPr lvl="8" algn="l">
              <a:lnSpc>
                <a:spcPct val="100000"/>
              </a:lnSpc>
              <a:spcBef>
                <a:spcPts val="0"/>
              </a:spcBef>
              <a:spcAft>
                <a:spcPts val="0"/>
              </a:spcAft>
              <a:buSzPts val="3200"/>
              <a:buNone/>
              <a:defRPr/>
            </a:lvl9pPr>
          </a:lstStyle>
          <a:p/>
        </p:txBody>
      </p:sp>
      <p:sp>
        <p:nvSpPr>
          <p:cNvPr id="983" name="Google Shape;983;p80"/>
          <p:cNvSpPr txBox="1"/>
          <p:nvPr>
            <p:ph idx="1" type="subTitle"/>
          </p:nvPr>
        </p:nvSpPr>
        <p:spPr>
          <a:xfrm>
            <a:off x="2347900" y="1846500"/>
            <a:ext cx="4448100" cy="1058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984" name="Google Shape;984;p80"/>
          <p:cNvSpPr txBox="1"/>
          <p:nvPr/>
        </p:nvSpPr>
        <p:spPr>
          <a:xfrm>
            <a:off x="1691450" y="3611950"/>
            <a:ext cx="5760900" cy="556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300"/>
              </a:spcBef>
              <a:spcAft>
                <a:spcPts val="0"/>
              </a:spcAft>
              <a:buClr>
                <a:srgbClr val="000000"/>
              </a:buClr>
              <a:buSzPts val="1200"/>
              <a:buFont typeface="Arial"/>
              <a:buNone/>
            </a:pPr>
            <a:r>
              <a:rPr b="1" i="0" lang="en" sz="1200" u="none" cap="none" strike="noStrike">
                <a:solidFill>
                  <a:schemeClr val="dk1"/>
                </a:solidFill>
                <a:latin typeface="Montserrat"/>
                <a:ea typeface="Montserrat"/>
                <a:cs typeface="Montserrat"/>
                <a:sym typeface="Montserrat"/>
              </a:rPr>
              <a:t>CREDITS:</a:t>
            </a:r>
            <a:r>
              <a:rPr b="0" i="0" lang="en" sz="1200" u="none" cap="none" strike="noStrike">
                <a:solidFill>
                  <a:schemeClr val="dk1"/>
                </a:solidFill>
                <a:latin typeface="Montserrat"/>
                <a:ea typeface="Montserrat"/>
                <a:cs typeface="Montserrat"/>
                <a:sym typeface="Montserrat"/>
              </a:rPr>
              <a:t> This presentation template was created by </a:t>
            </a:r>
            <a:r>
              <a:rPr b="1" i="0" lang="en" sz="1200" u="none" cap="none" strike="noStrike">
                <a:solidFill>
                  <a:schemeClr val="dk1"/>
                </a:solidFill>
                <a:uFill>
                  <a:noFill/>
                </a:uFill>
                <a:latin typeface="Montserrat"/>
                <a:ea typeface="Montserrat"/>
                <a:cs typeface="Montserrat"/>
                <a:sym typeface="Montserrat"/>
                <a:hlinkClick r:id="rId2">
                  <a:extLst>
                    <a:ext uri="{A12FA001-AC4F-418D-AE19-62706E023703}">
                      <ahyp:hlinkClr val="tx"/>
                    </a:ext>
                  </a:extLst>
                </a:hlinkClick>
              </a:rPr>
              <a:t>Slidesgo</a:t>
            </a:r>
            <a:r>
              <a:rPr b="0" i="0" lang="en" sz="1200" u="none" cap="none" strike="noStrike">
                <a:solidFill>
                  <a:schemeClr val="dk1"/>
                </a:solidFill>
                <a:latin typeface="Montserrat"/>
                <a:ea typeface="Montserrat"/>
                <a:cs typeface="Montserrat"/>
                <a:sym typeface="Montserrat"/>
              </a:rPr>
              <a:t>, and includes icons by </a:t>
            </a:r>
            <a:r>
              <a:rPr b="1" i="0" lang="en" sz="1200" u="none" cap="none" strike="noStrike">
                <a:solidFill>
                  <a:schemeClr val="dk1"/>
                </a:solidFill>
                <a:uFill>
                  <a:noFill/>
                </a:uFill>
                <a:latin typeface="Montserrat"/>
                <a:ea typeface="Montserrat"/>
                <a:cs typeface="Montserrat"/>
                <a:sym typeface="Montserrat"/>
                <a:hlinkClick r:id="rId3">
                  <a:extLst>
                    <a:ext uri="{A12FA001-AC4F-418D-AE19-62706E023703}">
                      <ahyp:hlinkClr val="tx"/>
                    </a:ext>
                  </a:extLst>
                </a:hlinkClick>
              </a:rPr>
              <a:t>Flaticon</a:t>
            </a:r>
            <a:r>
              <a:rPr b="0" i="0" lang="en" sz="1200" u="none" cap="none" strike="noStrike">
                <a:solidFill>
                  <a:schemeClr val="dk1"/>
                </a:solidFill>
                <a:latin typeface="Montserrat"/>
                <a:ea typeface="Montserrat"/>
                <a:cs typeface="Montserrat"/>
                <a:sym typeface="Montserrat"/>
              </a:rPr>
              <a:t>, and infographics &amp; images by </a:t>
            </a:r>
            <a:r>
              <a:rPr b="1" i="0" lang="en" sz="1200" u="none" cap="none" strike="noStrike">
                <a:solidFill>
                  <a:schemeClr val="dk1"/>
                </a:solidFill>
                <a:uFill>
                  <a:noFill/>
                </a:uFill>
                <a:latin typeface="Montserrat"/>
                <a:ea typeface="Montserrat"/>
                <a:cs typeface="Montserrat"/>
                <a:sym typeface="Montserrat"/>
                <a:hlinkClick r:id="rId4">
                  <a:extLst>
                    <a:ext uri="{A12FA001-AC4F-418D-AE19-62706E023703}">
                      <ahyp:hlinkClr val="tx"/>
                    </a:ext>
                  </a:extLst>
                </a:hlinkClick>
              </a:rPr>
              <a:t>Freepik</a:t>
            </a:r>
            <a:r>
              <a:rPr b="0" i="0" lang="en" sz="1200" u="none" cap="none" strike="noStrike">
                <a:solidFill>
                  <a:schemeClr val="dk1"/>
                </a:solidFill>
                <a:latin typeface="Montserrat"/>
                <a:ea typeface="Montserrat"/>
                <a:cs typeface="Montserrat"/>
                <a:sym typeface="Montserrat"/>
              </a:rPr>
              <a:t> </a:t>
            </a:r>
            <a:endParaRPr b="1" i="0" sz="1200" u="none" cap="none" strike="noStrike">
              <a:solidFill>
                <a:schemeClr val="dk1"/>
              </a:solidFill>
              <a:latin typeface="Montserrat"/>
              <a:ea typeface="Montserrat"/>
              <a:cs typeface="Montserrat"/>
              <a:sym typeface="Montserrat"/>
            </a:endParaRPr>
          </a:p>
        </p:txBody>
      </p:sp>
      <p:grpSp>
        <p:nvGrpSpPr>
          <p:cNvPr id="985" name="Google Shape;985;p80"/>
          <p:cNvGrpSpPr/>
          <p:nvPr/>
        </p:nvGrpSpPr>
        <p:grpSpPr>
          <a:xfrm>
            <a:off x="7372789" y="1086025"/>
            <a:ext cx="5036265" cy="4113315"/>
            <a:chOff x="4780389" y="2513200"/>
            <a:chExt cx="5036265" cy="4113315"/>
          </a:xfrm>
        </p:grpSpPr>
        <p:grpSp>
          <p:nvGrpSpPr>
            <p:cNvPr id="986" name="Google Shape;986;p80"/>
            <p:cNvGrpSpPr/>
            <p:nvPr/>
          </p:nvGrpSpPr>
          <p:grpSpPr>
            <a:xfrm>
              <a:off x="4780389" y="2513200"/>
              <a:ext cx="5036265" cy="4113315"/>
              <a:chOff x="4673664" y="2214100"/>
              <a:chExt cx="5036265" cy="4113315"/>
            </a:xfrm>
          </p:grpSpPr>
          <p:sp>
            <p:nvSpPr>
              <p:cNvPr id="987" name="Google Shape;987;p80"/>
              <p:cNvSpPr/>
              <p:nvPr/>
            </p:nvSpPr>
            <p:spPr>
              <a:xfrm rot="157512">
                <a:off x="9047033" y="4559649"/>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988" name="Google Shape;988;p80"/>
              <p:cNvGrpSpPr/>
              <p:nvPr/>
            </p:nvGrpSpPr>
            <p:grpSpPr>
              <a:xfrm>
                <a:off x="4673664" y="2214100"/>
                <a:ext cx="5036265" cy="4113315"/>
                <a:chOff x="4673664" y="2214100"/>
                <a:chExt cx="5036265" cy="4113315"/>
              </a:xfrm>
            </p:grpSpPr>
            <p:grpSp>
              <p:nvGrpSpPr>
                <p:cNvPr id="989" name="Google Shape;989;p80"/>
                <p:cNvGrpSpPr/>
                <p:nvPr/>
              </p:nvGrpSpPr>
              <p:grpSpPr>
                <a:xfrm>
                  <a:off x="4673664" y="2214100"/>
                  <a:ext cx="5036265" cy="4113315"/>
                  <a:chOff x="3825164" y="427025"/>
                  <a:chExt cx="5036265" cy="4113315"/>
                </a:xfrm>
              </p:grpSpPr>
              <p:sp>
                <p:nvSpPr>
                  <p:cNvPr id="990" name="Google Shape;990;p80"/>
                  <p:cNvSpPr/>
                  <p:nvPr/>
                </p:nvSpPr>
                <p:spPr>
                  <a:xfrm rot="157512">
                    <a:off x="6915828" y="473247"/>
                    <a:ext cx="650167" cy="721089"/>
                  </a:xfrm>
                  <a:custGeom>
                    <a:rect b="b" l="l" r="r" t="t"/>
                    <a:pathLst>
                      <a:path extrusionOk="0" fill="none" h="28845" w="26008">
                        <a:moveTo>
                          <a:pt x="26008" y="20744"/>
                        </a:moveTo>
                        <a:lnTo>
                          <a:pt x="24980" y="6321"/>
                        </a:lnTo>
                        <a:lnTo>
                          <a:pt x="11976" y="1"/>
                        </a:lnTo>
                        <a:lnTo>
                          <a:pt x="0" y="8102"/>
                        </a:lnTo>
                        <a:lnTo>
                          <a:pt x="1028" y="22524"/>
                        </a:lnTo>
                        <a:lnTo>
                          <a:pt x="14032"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1" name="Google Shape;991;p80"/>
                  <p:cNvSpPr/>
                  <p:nvPr/>
                </p:nvSpPr>
                <p:spPr>
                  <a:xfrm rot="157512">
                    <a:off x="7541687" y="457392"/>
                    <a:ext cx="650192" cy="721114"/>
                  </a:xfrm>
                  <a:custGeom>
                    <a:rect b="b" l="l" r="r" t="t"/>
                    <a:pathLst>
                      <a:path extrusionOk="0" fill="none" h="28846" w="26009">
                        <a:moveTo>
                          <a:pt x="26009" y="20743"/>
                        </a:moveTo>
                        <a:lnTo>
                          <a:pt x="24981" y="6321"/>
                        </a:lnTo>
                        <a:lnTo>
                          <a:pt x="11976" y="1"/>
                        </a:lnTo>
                        <a:lnTo>
                          <a:pt x="1" y="8102"/>
                        </a:lnTo>
                        <a:lnTo>
                          <a:pt x="1029" y="22525"/>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2" name="Google Shape;992;p80"/>
                  <p:cNvSpPr/>
                  <p:nvPr/>
                </p:nvSpPr>
                <p:spPr>
                  <a:xfrm rot="157512">
                    <a:off x="8167572" y="441537"/>
                    <a:ext cx="650192" cy="721089"/>
                  </a:xfrm>
                  <a:custGeom>
                    <a:rect b="b" l="l" r="r" t="t"/>
                    <a:pathLst>
                      <a:path extrusionOk="0" fill="none" h="28845" w="26009">
                        <a:moveTo>
                          <a:pt x="26008" y="20743"/>
                        </a:moveTo>
                        <a:lnTo>
                          <a:pt x="24980" y="6321"/>
                        </a:lnTo>
                        <a:lnTo>
                          <a:pt x="11976" y="0"/>
                        </a:lnTo>
                        <a:lnTo>
                          <a:pt x="1" y="8102"/>
                        </a:lnTo>
                        <a:lnTo>
                          <a:pt x="1029"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3" name="Google Shape;993;p80"/>
                  <p:cNvSpPr/>
                  <p:nvPr/>
                </p:nvSpPr>
                <p:spPr>
                  <a:xfrm rot="157512">
                    <a:off x="7242491" y="1007356"/>
                    <a:ext cx="650192" cy="721089"/>
                  </a:xfrm>
                  <a:custGeom>
                    <a:rect b="b" l="l" r="r" t="t"/>
                    <a:pathLst>
                      <a:path extrusionOk="0" fill="none" h="28845" w="26009">
                        <a:moveTo>
                          <a:pt x="26008" y="20743"/>
                        </a:moveTo>
                        <a:lnTo>
                          <a:pt x="24980" y="6321"/>
                        </a:lnTo>
                        <a:lnTo>
                          <a:pt x="11976" y="1"/>
                        </a:lnTo>
                        <a:lnTo>
                          <a:pt x="0" y="8102"/>
                        </a:lnTo>
                        <a:lnTo>
                          <a:pt x="1028" y="22525"/>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4" name="Google Shape;994;p80"/>
                  <p:cNvSpPr/>
                  <p:nvPr/>
                </p:nvSpPr>
                <p:spPr>
                  <a:xfrm rot="157512">
                    <a:off x="7868375" y="991501"/>
                    <a:ext cx="650167" cy="721089"/>
                  </a:xfrm>
                  <a:custGeom>
                    <a:rect b="b" l="l" r="r" t="t"/>
                    <a:pathLst>
                      <a:path extrusionOk="0" fill="none" h="28845" w="26008">
                        <a:moveTo>
                          <a:pt x="26008" y="20743"/>
                        </a:moveTo>
                        <a:lnTo>
                          <a:pt x="24980" y="6321"/>
                        </a:lnTo>
                        <a:lnTo>
                          <a:pt x="11976" y="0"/>
                        </a:lnTo>
                        <a:lnTo>
                          <a:pt x="0" y="8102"/>
                        </a:lnTo>
                        <a:lnTo>
                          <a:pt x="1028" y="22524"/>
                        </a:lnTo>
                        <a:lnTo>
                          <a:pt x="14032"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5" name="Google Shape;995;p80"/>
                  <p:cNvSpPr/>
                  <p:nvPr/>
                </p:nvSpPr>
                <p:spPr>
                  <a:xfrm rot="157512">
                    <a:off x="6943294" y="1557320"/>
                    <a:ext cx="650167" cy="721089"/>
                  </a:xfrm>
                  <a:custGeom>
                    <a:rect b="b" l="l" r="r" t="t"/>
                    <a:pathLst>
                      <a:path extrusionOk="0" fill="none" h="28845" w="26008">
                        <a:moveTo>
                          <a:pt x="26008" y="20743"/>
                        </a:moveTo>
                        <a:lnTo>
                          <a:pt x="24980" y="6320"/>
                        </a:lnTo>
                        <a:lnTo>
                          <a:pt x="11975" y="1"/>
                        </a:lnTo>
                        <a:lnTo>
                          <a:pt x="0" y="8102"/>
                        </a:lnTo>
                        <a:lnTo>
                          <a:pt x="1028" y="22524"/>
                        </a:lnTo>
                        <a:lnTo>
                          <a:pt x="14032"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6" name="Google Shape;996;p80"/>
                  <p:cNvSpPr/>
                  <p:nvPr/>
                </p:nvSpPr>
                <p:spPr>
                  <a:xfrm rot="157512">
                    <a:off x="7569154" y="1541466"/>
                    <a:ext cx="650217" cy="721064"/>
                  </a:xfrm>
                  <a:custGeom>
                    <a:rect b="b" l="l" r="r" t="t"/>
                    <a:pathLst>
                      <a:path extrusionOk="0" fill="none" h="28844" w="26010">
                        <a:moveTo>
                          <a:pt x="26009" y="20743"/>
                        </a:moveTo>
                        <a:lnTo>
                          <a:pt x="24980" y="6321"/>
                        </a:lnTo>
                        <a:lnTo>
                          <a:pt x="11976" y="0"/>
                        </a:lnTo>
                        <a:lnTo>
                          <a:pt x="1" y="8101"/>
                        </a:lnTo>
                        <a:lnTo>
                          <a:pt x="1029" y="22524"/>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7" name="Google Shape;997;p80"/>
                  <p:cNvSpPr/>
                  <p:nvPr/>
                </p:nvSpPr>
                <p:spPr>
                  <a:xfrm rot="157512">
                    <a:off x="8195039" y="1525586"/>
                    <a:ext cx="650217" cy="721114"/>
                  </a:xfrm>
                  <a:custGeom>
                    <a:rect b="b" l="l" r="r" t="t"/>
                    <a:pathLst>
                      <a:path extrusionOk="0" fill="none" h="28846" w="26010">
                        <a:moveTo>
                          <a:pt x="26009" y="20743"/>
                        </a:moveTo>
                        <a:lnTo>
                          <a:pt x="24980" y="6322"/>
                        </a:lnTo>
                        <a:lnTo>
                          <a:pt x="11976" y="1"/>
                        </a:lnTo>
                        <a:lnTo>
                          <a:pt x="0" y="8103"/>
                        </a:lnTo>
                        <a:lnTo>
                          <a:pt x="1029" y="22525"/>
                        </a:lnTo>
                        <a:lnTo>
                          <a:pt x="14033" y="28846"/>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8" name="Google Shape;998;p80"/>
                  <p:cNvSpPr/>
                  <p:nvPr/>
                </p:nvSpPr>
                <p:spPr>
                  <a:xfrm rot="157512">
                    <a:off x="4140535" y="2170703"/>
                    <a:ext cx="650217" cy="721089"/>
                  </a:xfrm>
                  <a:custGeom>
                    <a:rect b="b" l="l" r="r" t="t"/>
                    <a:pathLst>
                      <a:path extrusionOk="0" fill="none" h="28845" w="26010">
                        <a:moveTo>
                          <a:pt x="26009" y="20743"/>
                        </a:moveTo>
                        <a:lnTo>
                          <a:pt x="24980" y="6321"/>
                        </a:lnTo>
                        <a:lnTo>
                          <a:pt x="11977" y="0"/>
                        </a:lnTo>
                        <a:lnTo>
                          <a:pt x="1" y="8102"/>
                        </a:lnTo>
                        <a:lnTo>
                          <a:pt x="1028"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9" name="Google Shape;999;p80"/>
                  <p:cNvSpPr/>
                  <p:nvPr/>
                </p:nvSpPr>
                <p:spPr>
                  <a:xfrm rot="157512">
                    <a:off x="4766419" y="2154848"/>
                    <a:ext cx="650192" cy="721089"/>
                  </a:xfrm>
                  <a:custGeom>
                    <a:rect b="b" l="l" r="r" t="t"/>
                    <a:pathLst>
                      <a:path extrusionOk="0" fill="none" h="28845" w="26009">
                        <a:moveTo>
                          <a:pt x="26009" y="20743"/>
                        </a:moveTo>
                        <a:lnTo>
                          <a:pt x="24980" y="6321"/>
                        </a:lnTo>
                        <a:lnTo>
                          <a:pt x="11977" y="1"/>
                        </a:lnTo>
                        <a:lnTo>
                          <a:pt x="0" y="8102"/>
                        </a:lnTo>
                        <a:lnTo>
                          <a:pt x="1029" y="22524"/>
                        </a:lnTo>
                        <a:lnTo>
                          <a:pt x="14034"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0" name="Google Shape;1000;p80"/>
                  <p:cNvSpPr/>
                  <p:nvPr/>
                </p:nvSpPr>
                <p:spPr>
                  <a:xfrm rot="157512">
                    <a:off x="5392303" y="2138993"/>
                    <a:ext cx="650192" cy="721089"/>
                  </a:xfrm>
                  <a:custGeom>
                    <a:rect b="b" l="l" r="r" t="t"/>
                    <a:pathLst>
                      <a:path extrusionOk="0" fill="none" h="28845" w="26009">
                        <a:moveTo>
                          <a:pt x="26009" y="20743"/>
                        </a:moveTo>
                        <a:lnTo>
                          <a:pt x="24981" y="6321"/>
                        </a:lnTo>
                        <a:lnTo>
                          <a:pt x="11976" y="0"/>
                        </a:lnTo>
                        <a:lnTo>
                          <a:pt x="0" y="8102"/>
                        </a:lnTo>
                        <a:lnTo>
                          <a:pt x="1029" y="22524"/>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1" name="Google Shape;1001;p80"/>
                  <p:cNvSpPr/>
                  <p:nvPr/>
                </p:nvSpPr>
                <p:spPr>
                  <a:xfrm rot="157512">
                    <a:off x="6018188" y="2123139"/>
                    <a:ext cx="650192" cy="721089"/>
                  </a:xfrm>
                  <a:custGeom>
                    <a:rect b="b" l="l" r="r" t="t"/>
                    <a:pathLst>
                      <a:path extrusionOk="0" fill="none" h="28845" w="26009">
                        <a:moveTo>
                          <a:pt x="26008" y="20743"/>
                        </a:moveTo>
                        <a:lnTo>
                          <a:pt x="24981" y="6321"/>
                        </a:lnTo>
                        <a:lnTo>
                          <a:pt x="11976" y="0"/>
                        </a:lnTo>
                        <a:lnTo>
                          <a:pt x="1" y="8102"/>
                        </a:lnTo>
                        <a:lnTo>
                          <a:pt x="1029"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2" name="Google Shape;1002;p80"/>
                  <p:cNvSpPr/>
                  <p:nvPr/>
                </p:nvSpPr>
                <p:spPr>
                  <a:xfrm rot="157512">
                    <a:off x="6644073" y="2107259"/>
                    <a:ext cx="650192" cy="721114"/>
                  </a:xfrm>
                  <a:custGeom>
                    <a:rect b="b" l="l" r="r" t="t"/>
                    <a:pathLst>
                      <a:path extrusionOk="0" fill="none" h="28846" w="26009">
                        <a:moveTo>
                          <a:pt x="26008" y="20743"/>
                        </a:moveTo>
                        <a:lnTo>
                          <a:pt x="24980" y="6321"/>
                        </a:lnTo>
                        <a:lnTo>
                          <a:pt x="11976" y="1"/>
                        </a:lnTo>
                        <a:lnTo>
                          <a:pt x="1" y="8103"/>
                        </a:lnTo>
                        <a:lnTo>
                          <a:pt x="1028" y="22525"/>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3" name="Google Shape;1003;p80"/>
                  <p:cNvSpPr/>
                  <p:nvPr/>
                </p:nvSpPr>
                <p:spPr>
                  <a:xfrm rot="157512">
                    <a:off x="7269957" y="2091430"/>
                    <a:ext cx="650192" cy="721064"/>
                  </a:xfrm>
                  <a:custGeom>
                    <a:rect b="b" l="l" r="r" t="t"/>
                    <a:pathLst>
                      <a:path extrusionOk="0" fill="none" h="28844" w="26009">
                        <a:moveTo>
                          <a:pt x="26009" y="20743"/>
                        </a:moveTo>
                        <a:lnTo>
                          <a:pt x="24980" y="6320"/>
                        </a:lnTo>
                        <a:lnTo>
                          <a:pt x="11976" y="0"/>
                        </a:lnTo>
                        <a:lnTo>
                          <a:pt x="0" y="8101"/>
                        </a:lnTo>
                        <a:lnTo>
                          <a:pt x="1028" y="22523"/>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4" name="Google Shape;1004;p80"/>
                  <p:cNvSpPr/>
                  <p:nvPr/>
                </p:nvSpPr>
                <p:spPr>
                  <a:xfrm rot="157512">
                    <a:off x="7895842" y="2075550"/>
                    <a:ext cx="650192" cy="721089"/>
                  </a:xfrm>
                  <a:custGeom>
                    <a:rect b="b" l="l" r="r" t="t"/>
                    <a:pathLst>
                      <a:path extrusionOk="0" fill="none" h="28845" w="26009">
                        <a:moveTo>
                          <a:pt x="26009" y="20743"/>
                        </a:moveTo>
                        <a:lnTo>
                          <a:pt x="24980" y="6322"/>
                        </a:lnTo>
                        <a:lnTo>
                          <a:pt x="11976" y="1"/>
                        </a:lnTo>
                        <a:lnTo>
                          <a:pt x="0" y="8102"/>
                        </a:lnTo>
                        <a:lnTo>
                          <a:pt x="1029" y="22525"/>
                        </a:lnTo>
                        <a:lnTo>
                          <a:pt x="14032"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5" name="Google Shape;1005;p80"/>
                  <p:cNvSpPr/>
                  <p:nvPr/>
                </p:nvSpPr>
                <p:spPr>
                  <a:xfrm rot="157512">
                    <a:off x="3841337" y="2720667"/>
                    <a:ext cx="650192" cy="721114"/>
                  </a:xfrm>
                  <a:custGeom>
                    <a:rect b="b" l="l" r="r" t="t"/>
                    <a:pathLst>
                      <a:path extrusionOk="0" fill="none" h="28846" w="26009">
                        <a:moveTo>
                          <a:pt x="26009" y="20743"/>
                        </a:moveTo>
                        <a:lnTo>
                          <a:pt x="24980" y="6321"/>
                        </a:lnTo>
                        <a:lnTo>
                          <a:pt x="11975" y="0"/>
                        </a:lnTo>
                        <a:lnTo>
                          <a:pt x="0" y="8102"/>
                        </a:lnTo>
                        <a:lnTo>
                          <a:pt x="1029" y="22524"/>
                        </a:lnTo>
                        <a:lnTo>
                          <a:pt x="14032"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6" name="Google Shape;1006;p80"/>
                  <p:cNvSpPr/>
                  <p:nvPr/>
                </p:nvSpPr>
                <p:spPr>
                  <a:xfrm rot="157512">
                    <a:off x="4467198" y="2704787"/>
                    <a:ext cx="650217" cy="721114"/>
                  </a:xfrm>
                  <a:custGeom>
                    <a:rect b="b" l="l" r="r" t="t"/>
                    <a:pathLst>
                      <a:path extrusionOk="0" fill="none" h="28846" w="26010">
                        <a:moveTo>
                          <a:pt x="26010" y="20743"/>
                        </a:moveTo>
                        <a:lnTo>
                          <a:pt x="24982" y="6322"/>
                        </a:lnTo>
                        <a:lnTo>
                          <a:pt x="11977" y="1"/>
                        </a:lnTo>
                        <a:lnTo>
                          <a:pt x="1" y="8103"/>
                        </a:lnTo>
                        <a:lnTo>
                          <a:pt x="1030" y="22525"/>
                        </a:lnTo>
                        <a:lnTo>
                          <a:pt x="14033" y="28846"/>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7" name="Google Shape;1007;p80"/>
                  <p:cNvSpPr/>
                  <p:nvPr/>
                </p:nvSpPr>
                <p:spPr>
                  <a:xfrm rot="157512">
                    <a:off x="5093107" y="2688958"/>
                    <a:ext cx="650192" cy="721089"/>
                  </a:xfrm>
                  <a:custGeom>
                    <a:rect b="b" l="l" r="r" t="t"/>
                    <a:pathLst>
                      <a:path extrusionOk="0" fill="none" h="28845" w="26009">
                        <a:moveTo>
                          <a:pt x="26008" y="20743"/>
                        </a:moveTo>
                        <a:lnTo>
                          <a:pt x="24980" y="6320"/>
                        </a:lnTo>
                        <a:lnTo>
                          <a:pt x="11976" y="0"/>
                        </a:lnTo>
                        <a:lnTo>
                          <a:pt x="1" y="8102"/>
                        </a:lnTo>
                        <a:lnTo>
                          <a:pt x="1029" y="22523"/>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8" name="Google Shape;1008;p80"/>
                  <p:cNvSpPr/>
                  <p:nvPr/>
                </p:nvSpPr>
                <p:spPr>
                  <a:xfrm rot="157512">
                    <a:off x="5718992" y="2673103"/>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9" name="Google Shape;1009;p80"/>
                  <p:cNvSpPr/>
                  <p:nvPr/>
                </p:nvSpPr>
                <p:spPr>
                  <a:xfrm rot="157512">
                    <a:off x="6344876" y="2657223"/>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0" name="Google Shape;1010;p80"/>
                  <p:cNvSpPr/>
                  <p:nvPr/>
                </p:nvSpPr>
                <p:spPr>
                  <a:xfrm rot="157512">
                    <a:off x="6970736" y="2641369"/>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1" name="Google Shape;1011;p80"/>
                  <p:cNvSpPr/>
                  <p:nvPr/>
                </p:nvSpPr>
                <p:spPr>
                  <a:xfrm rot="157512">
                    <a:off x="4168001" y="3254751"/>
                    <a:ext cx="650217" cy="721114"/>
                  </a:xfrm>
                  <a:custGeom>
                    <a:rect b="b" l="l" r="r" t="t"/>
                    <a:pathLst>
                      <a:path extrusionOk="0" fill="none" h="28846" w="26010">
                        <a:moveTo>
                          <a:pt x="26009" y="20744"/>
                        </a:moveTo>
                        <a:lnTo>
                          <a:pt x="24980" y="6322"/>
                        </a:lnTo>
                        <a:lnTo>
                          <a:pt x="11977" y="1"/>
                        </a:lnTo>
                        <a:lnTo>
                          <a:pt x="0" y="8103"/>
                        </a:lnTo>
                        <a:lnTo>
                          <a:pt x="1029" y="22525"/>
                        </a:lnTo>
                        <a:lnTo>
                          <a:pt x="14034" y="28846"/>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2" name="Google Shape;1012;p80"/>
                  <p:cNvSpPr/>
                  <p:nvPr/>
                </p:nvSpPr>
                <p:spPr>
                  <a:xfrm rot="157512">
                    <a:off x="4793885" y="3238896"/>
                    <a:ext cx="650192" cy="721114"/>
                  </a:xfrm>
                  <a:custGeom>
                    <a:rect b="b" l="l" r="r" t="t"/>
                    <a:pathLst>
                      <a:path extrusionOk="0" fill="none" h="28846" w="26009">
                        <a:moveTo>
                          <a:pt x="26009" y="20743"/>
                        </a:moveTo>
                        <a:lnTo>
                          <a:pt x="24981" y="6321"/>
                        </a:lnTo>
                        <a:lnTo>
                          <a:pt x="11977" y="0"/>
                        </a:lnTo>
                        <a:lnTo>
                          <a:pt x="0" y="8103"/>
                        </a:lnTo>
                        <a:lnTo>
                          <a:pt x="1029" y="22525"/>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3" name="Google Shape;1013;p80"/>
                  <p:cNvSpPr/>
                  <p:nvPr/>
                </p:nvSpPr>
                <p:spPr>
                  <a:xfrm rot="157512">
                    <a:off x="5419770" y="3223067"/>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4" name="Google Shape;1014;p80"/>
                  <p:cNvSpPr/>
                  <p:nvPr/>
                </p:nvSpPr>
                <p:spPr>
                  <a:xfrm rot="157512">
                    <a:off x="6045654" y="3207187"/>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5" name="Google Shape;1015;p80"/>
                  <p:cNvSpPr/>
                  <p:nvPr/>
                </p:nvSpPr>
                <p:spPr>
                  <a:xfrm rot="157512">
                    <a:off x="3868779" y="3804714"/>
                    <a:ext cx="650217" cy="721114"/>
                  </a:xfrm>
                  <a:custGeom>
                    <a:rect b="b" l="l" r="r" t="t"/>
                    <a:pathLst>
                      <a:path extrusionOk="0" fill="none" h="28846" w="26010">
                        <a:moveTo>
                          <a:pt x="26010" y="20744"/>
                        </a:moveTo>
                        <a:lnTo>
                          <a:pt x="24982" y="6322"/>
                        </a:lnTo>
                        <a:lnTo>
                          <a:pt x="11977" y="1"/>
                        </a:lnTo>
                        <a:lnTo>
                          <a:pt x="1" y="8102"/>
                        </a:lnTo>
                        <a:lnTo>
                          <a:pt x="1030" y="22525"/>
                        </a:lnTo>
                        <a:lnTo>
                          <a:pt x="14034" y="28846"/>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6" name="Google Shape;1016;p80"/>
                  <p:cNvSpPr/>
                  <p:nvPr/>
                </p:nvSpPr>
                <p:spPr>
                  <a:xfrm rot="157512">
                    <a:off x="4494689" y="3788860"/>
                    <a:ext cx="650192" cy="721114"/>
                  </a:xfrm>
                  <a:custGeom>
                    <a:rect b="b" l="l" r="r" t="t"/>
                    <a:pathLst>
                      <a:path extrusionOk="0" fill="none" h="28846" w="26009">
                        <a:moveTo>
                          <a:pt x="26008" y="20743"/>
                        </a:moveTo>
                        <a:lnTo>
                          <a:pt x="24980" y="6321"/>
                        </a:lnTo>
                        <a:lnTo>
                          <a:pt x="11976" y="1"/>
                        </a:lnTo>
                        <a:lnTo>
                          <a:pt x="1" y="8103"/>
                        </a:lnTo>
                        <a:lnTo>
                          <a:pt x="1029" y="22525"/>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7" name="Google Shape;1017;p80"/>
                  <p:cNvSpPr/>
                  <p:nvPr/>
                </p:nvSpPr>
                <p:spPr>
                  <a:xfrm rot="157512">
                    <a:off x="5120574" y="3773006"/>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018" name="Google Shape;1018;p80"/>
                <p:cNvSpPr/>
                <p:nvPr/>
              </p:nvSpPr>
              <p:spPr>
                <a:xfrm rot="157512">
                  <a:off x="6228998" y="4446717"/>
                  <a:ext cx="57072" cy="57047"/>
                </a:xfrm>
                <a:custGeom>
                  <a:rect b="b" l="l" r="r" t="t"/>
                  <a:pathLst>
                    <a:path extrusionOk="0" h="2282" w="2283">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9" name="Google Shape;1019;p80"/>
                <p:cNvSpPr/>
                <p:nvPr/>
              </p:nvSpPr>
              <p:spPr>
                <a:xfrm rot="157512">
                  <a:off x="9351770" y="4005108"/>
                  <a:ext cx="57047" cy="57072"/>
                </a:xfrm>
                <a:custGeom>
                  <a:rect b="b" l="l" r="r" t="t"/>
                  <a:pathLst>
                    <a:path extrusionOk="0" h="2283" w="2282">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0" name="Google Shape;1020;p80"/>
                <p:cNvSpPr/>
                <p:nvPr/>
              </p:nvSpPr>
              <p:spPr>
                <a:xfrm rot="157512">
                  <a:off x="8403706" y="3847890"/>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1" name="Google Shape;1021;p80"/>
                <p:cNvSpPr/>
                <p:nvPr/>
              </p:nvSpPr>
              <p:spPr>
                <a:xfrm rot="157512">
                  <a:off x="8124633" y="5115580"/>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2" name="Google Shape;1022;p80"/>
                <p:cNvSpPr/>
                <p:nvPr/>
              </p:nvSpPr>
              <p:spPr>
                <a:xfrm rot="157512">
                  <a:off x="6574005" y="5703526"/>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3" name="Google Shape;1023;p80"/>
                <p:cNvSpPr/>
                <p:nvPr/>
              </p:nvSpPr>
              <p:spPr>
                <a:xfrm rot="157512">
                  <a:off x="5957267" y="6080755"/>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4" name="Google Shape;1024;p80"/>
                <p:cNvSpPr/>
                <p:nvPr/>
              </p:nvSpPr>
              <p:spPr>
                <a:xfrm rot="157512">
                  <a:off x="5929801" y="4996682"/>
                  <a:ext cx="57072" cy="57047"/>
                </a:xfrm>
                <a:custGeom>
                  <a:rect b="b" l="l" r="r" t="t"/>
                  <a:pathLst>
                    <a:path extrusionOk="0" h="2282" w="2283">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5" name="Google Shape;1025;p80"/>
                <p:cNvSpPr/>
                <p:nvPr/>
              </p:nvSpPr>
              <p:spPr>
                <a:xfrm rot="157512">
                  <a:off x="9015730" y="3465389"/>
                  <a:ext cx="57047" cy="57072"/>
                </a:xfrm>
                <a:custGeom>
                  <a:rect b="b" l="l" r="r" t="t"/>
                  <a:pathLst>
                    <a:path extrusionOk="0" h="2283" w="2282">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1026" name="Google Shape;1026;p80"/>
            <p:cNvSpPr/>
            <p:nvPr/>
          </p:nvSpPr>
          <p:spPr>
            <a:xfrm rot="157512">
              <a:off x="8799542" y="3225845"/>
              <a:ext cx="57022" cy="57072"/>
            </a:xfrm>
            <a:custGeom>
              <a:rect b="b" l="l" r="r" t="t"/>
              <a:pathLst>
                <a:path extrusionOk="0" h="2283" w="2281">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7" name="Google Shape;1027;p80"/>
            <p:cNvSpPr/>
            <p:nvPr/>
          </p:nvSpPr>
          <p:spPr>
            <a:xfrm rot="157512">
              <a:off x="5710335" y="4761896"/>
              <a:ext cx="57072" cy="57072"/>
            </a:xfrm>
            <a:custGeom>
              <a:rect b="b" l="l" r="r" t="t"/>
              <a:pathLst>
                <a:path extrusionOk="0" h="2283" w="2283">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8" name="Google Shape;1028;p80"/>
            <p:cNvSpPr/>
            <p:nvPr/>
          </p:nvSpPr>
          <p:spPr>
            <a:xfrm rot="157512">
              <a:off x="7885492" y="4168682"/>
              <a:ext cx="57047" cy="57047"/>
            </a:xfrm>
            <a:custGeom>
              <a:rect b="b" l="l" r="r" t="t"/>
              <a:pathLst>
                <a:path extrusionOk="0" h="2282" w="2282">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29" name="Google Shape;1029;p80"/>
          <p:cNvGrpSpPr/>
          <p:nvPr/>
        </p:nvGrpSpPr>
        <p:grpSpPr>
          <a:xfrm>
            <a:off x="-2544736" y="-950638"/>
            <a:ext cx="5036265" cy="4113315"/>
            <a:chOff x="4780389" y="2513200"/>
            <a:chExt cx="5036265" cy="4113315"/>
          </a:xfrm>
        </p:grpSpPr>
        <p:grpSp>
          <p:nvGrpSpPr>
            <p:cNvPr id="1030" name="Google Shape;1030;p80"/>
            <p:cNvGrpSpPr/>
            <p:nvPr/>
          </p:nvGrpSpPr>
          <p:grpSpPr>
            <a:xfrm>
              <a:off x="4780389" y="2513200"/>
              <a:ext cx="5036265" cy="4113315"/>
              <a:chOff x="4673664" y="2214100"/>
              <a:chExt cx="5036265" cy="4113315"/>
            </a:xfrm>
          </p:grpSpPr>
          <p:sp>
            <p:nvSpPr>
              <p:cNvPr id="1031" name="Google Shape;1031;p80"/>
              <p:cNvSpPr/>
              <p:nvPr/>
            </p:nvSpPr>
            <p:spPr>
              <a:xfrm rot="157512">
                <a:off x="9047033" y="4559649"/>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032" name="Google Shape;1032;p80"/>
              <p:cNvGrpSpPr/>
              <p:nvPr/>
            </p:nvGrpSpPr>
            <p:grpSpPr>
              <a:xfrm>
                <a:off x="4673664" y="2214100"/>
                <a:ext cx="5036265" cy="4113315"/>
                <a:chOff x="4673664" y="2214100"/>
                <a:chExt cx="5036265" cy="4113315"/>
              </a:xfrm>
            </p:grpSpPr>
            <p:grpSp>
              <p:nvGrpSpPr>
                <p:cNvPr id="1033" name="Google Shape;1033;p80"/>
                <p:cNvGrpSpPr/>
                <p:nvPr/>
              </p:nvGrpSpPr>
              <p:grpSpPr>
                <a:xfrm>
                  <a:off x="4673664" y="2214100"/>
                  <a:ext cx="5036265" cy="4113315"/>
                  <a:chOff x="3825164" y="427025"/>
                  <a:chExt cx="5036265" cy="4113315"/>
                </a:xfrm>
              </p:grpSpPr>
              <p:sp>
                <p:nvSpPr>
                  <p:cNvPr id="1034" name="Google Shape;1034;p80"/>
                  <p:cNvSpPr/>
                  <p:nvPr/>
                </p:nvSpPr>
                <p:spPr>
                  <a:xfrm rot="157512">
                    <a:off x="6915828" y="473247"/>
                    <a:ext cx="650167" cy="721089"/>
                  </a:xfrm>
                  <a:custGeom>
                    <a:rect b="b" l="l" r="r" t="t"/>
                    <a:pathLst>
                      <a:path extrusionOk="0" fill="none" h="28845" w="26008">
                        <a:moveTo>
                          <a:pt x="26008" y="20744"/>
                        </a:moveTo>
                        <a:lnTo>
                          <a:pt x="24980" y="6321"/>
                        </a:lnTo>
                        <a:lnTo>
                          <a:pt x="11976" y="1"/>
                        </a:lnTo>
                        <a:lnTo>
                          <a:pt x="0" y="8102"/>
                        </a:lnTo>
                        <a:lnTo>
                          <a:pt x="1028" y="22524"/>
                        </a:lnTo>
                        <a:lnTo>
                          <a:pt x="14032"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5" name="Google Shape;1035;p80"/>
                  <p:cNvSpPr/>
                  <p:nvPr/>
                </p:nvSpPr>
                <p:spPr>
                  <a:xfrm rot="157512">
                    <a:off x="7541687" y="457392"/>
                    <a:ext cx="650192" cy="721114"/>
                  </a:xfrm>
                  <a:custGeom>
                    <a:rect b="b" l="l" r="r" t="t"/>
                    <a:pathLst>
                      <a:path extrusionOk="0" fill="none" h="28846" w="26009">
                        <a:moveTo>
                          <a:pt x="26009" y="20743"/>
                        </a:moveTo>
                        <a:lnTo>
                          <a:pt x="24981" y="6321"/>
                        </a:lnTo>
                        <a:lnTo>
                          <a:pt x="11976" y="1"/>
                        </a:lnTo>
                        <a:lnTo>
                          <a:pt x="1" y="8102"/>
                        </a:lnTo>
                        <a:lnTo>
                          <a:pt x="1029" y="22525"/>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6" name="Google Shape;1036;p80"/>
                  <p:cNvSpPr/>
                  <p:nvPr/>
                </p:nvSpPr>
                <p:spPr>
                  <a:xfrm rot="157512">
                    <a:off x="8167572" y="441537"/>
                    <a:ext cx="650192" cy="721089"/>
                  </a:xfrm>
                  <a:custGeom>
                    <a:rect b="b" l="l" r="r" t="t"/>
                    <a:pathLst>
                      <a:path extrusionOk="0" fill="none" h="28845" w="26009">
                        <a:moveTo>
                          <a:pt x="26008" y="20743"/>
                        </a:moveTo>
                        <a:lnTo>
                          <a:pt x="24980" y="6321"/>
                        </a:lnTo>
                        <a:lnTo>
                          <a:pt x="11976" y="0"/>
                        </a:lnTo>
                        <a:lnTo>
                          <a:pt x="1" y="8102"/>
                        </a:lnTo>
                        <a:lnTo>
                          <a:pt x="1029"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7" name="Google Shape;1037;p80"/>
                  <p:cNvSpPr/>
                  <p:nvPr/>
                </p:nvSpPr>
                <p:spPr>
                  <a:xfrm rot="157512">
                    <a:off x="7242491" y="1007356"/>
                    <a:ext cx="650192" cy="721089"/>
                  </a:xfrm>
                  <a:custGeom>
                    <a:rect b="b" l="l" r="r" t="t"/>
                    <a:pathLst>
                      <a:path extrusionOk="0" fill="none" h="28845" w="26009">
                        <a:moveTo>
                          <a:pt x="26008" y="20743"/>
                        </a:moveTo>
                        <a:lnTo>
                          <a:pt x="24980" y="6321"/>
                        </a:lnTo>
                        <a:lnTo>
                          <a:pt x="11976" y="1"/>
                        </a:lnTo>
                        <a:lnTo>
                          <a:pt x="0" y="8102"/>
                        </a:lnTo>
                        <a:lnTo>
                          <a:pt x="1028" y="22525"/>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8" name="Google Shape;1038;p80"/>
                  <p:cNvSpPr/>
                  <p:nvPr/>
                </p:nvSpPr>
                <p:spPr>
                  <a:xfrm rot="157512">
                    <a:off x="7868375" y="991501"/>
                    <a:ext cx="650167" cy="721089"/>
                  </a:xfrm>
                  <a:custGeom>
                    <a:rect b="b" l="l" r="r" t="t"/>
                    <a:pathLst>
                      <a:path extrusionOk="0" fill="none" h="28845" w="26008">
                        <a:moveTo>
                          <a:pt x="26008" y="20743"/>
                        </a:moveTo>
                        <a:lnTo>
                          <a:pt x="24980" y="6321"/>
                        </a:lnTo>
                        <a:lnTo>
                          <a:pt x="11976" y="0"/>
                        </a:lnTo>
                        <a:lnTo>
                          <a:pt x="0" y="8102"/>
                        </a:lnTo>
                        <a:lnTo>
                          <a:pt x="1028" y="22524"/>
                        </a:lnTo>
                        <a:lnTo>
                          <a:pt x="14032"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9" name="Google Shape;1039;p80"/>
                  <p:cNvSpPr/>
                  <p:nvPr/>
                </p:nvSpPr>
                <p:spPr>
                  <a:xfrm rot="157512">
                    <a:off x="6943294" y="1557320"/>
                    <a:ext cx="650167" cy="721089"/>
                  </a:xfrm>
                  <a:custGeom>
                    <a:rect b="b" l="l" r="r" t="t"/>
                    <a:pathLst>
                      <a:path extrusionOk="0" fill="none" h="28845" w="26008">
                        <a:moveTo>
                          <a:pt x="26008" y="20743"/>
                        </a:moveTo>
                        <a:lnTo>
                          <a:pt x="24980" y="6320"/>
                        </a:lnTo>
                        <a:lnTo>
                          <a:pt x="11975" y="1"/>
                        </a:lnTo>
                        <a:lnTo>
                          <a:pt x="0" y="8102"/>
                        </a:lnTo>
                        <a:lnTo>
                          <a:pt x="1028" y="22524"/>
                        </a:lnTo>
                        <a:lnTo>
                          <a:pt x="14032"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0" name="Google Shape;1040;p80"/>
                  <p:cNvSpPr/>
                  <p:nvPr/>
                </p:nvSpPr>
                <p:spPr>
                  <a:xfrm rot="157512">
                    <a:off x="7569154" y="1541466"/>
                    <a:ext cx="650217" cy="721064"/>
                  </a:xfrm>
                  <a:custGeom>
                    <a:rect b="b" l="l" r="r" t="t"/>
                    <a:pathLst>
                      <a:path extrusionOk="0" fill="none" h="28844" w="26010">
                        <a:moveTo>
                          <a:pt x="26009" y="20743"/>
                        </a:moveTo>
                        <a:lnTo>
                          <a:pt x="24980" y="6321"/>
                        </a:lnTo>
                        <a:lnTo>
                          <a:pt x="11976" y="0"/>
                        </a:lnTo>
                        <a:lnTo>
                          <a:pt x="1" y="8101"/>
                        </a:lnTo>
                        <a:lnTo>
                          <a:pt x="1029" y="22524"/>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1" name="Google Shape;1041;p80"/>
                  <p:cNvSpPr/>
                  <p:nvPr/>
                </p:nvSpPr>
                <p:spPr>
                  <a:xfrm rot="157512">
                    <a:off x="8195039" y="1525586"/>
                    <a:ext cx="650217" cy="721114"/>
                  </a:xfrm>
                  <a:custGeom>
                    <a:rect b="b" l="l" r="r" t="t"/>
                    <a:pathLst>
                      <a:path extrusionOk="0" fill="none" h="28846" w="26010">
                        <a:moveTo>
                          <a:pt x="26009" y="20743"/>
                        </a:moveTo>
                        <a:lnTo>
                          <a:pt x="24980" y="6322"/>
                        </a:lnTo>
                        <a:lnTo>
                          <a:pt x="11976" y="1"/>
                        </a:lnTo>
                        <a:lnTo>
                          <a:pt x="0" y="8103"/>
                        </a:lnTo>
                        <a:lnTo>
                          <a:pt x="1029" y="22525"/>
                        </a:lnTo>
                        <a:lnTo>
                          <a:pt x="14033" y="28846"/>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2" name="Google Shape;1042;p80"/>
                  <p:cNvSpPr/>
                  <p:nvPr/>
                </p:nvSpPr>
                <p:spPr>
                  <a:xfrm rot="157512">
                    <a:off x="4140535" y="2170703"/>
                    <a:ext cx="650217" cy="721089"/>
                  </a:xfrm>
                  <a:custGeom>
                    <a:rect b="b" l="l" r="r" t="t"/>
                    <a:pathLst>
                      <a:path extrusionOk="0" fill="none" h="28845" w="26010">
                        <a:moveTo>
                          <a:pt x="26009" y="20743"/>
                        </a:moveTo>
                        <a:lnTo>
                          <a:pt x="24980" y="6321"/>
                        </a:lnTo>
                        <a:lnTo>
                          <a:pt x="11977" y="0"/>
                        </a:lnTo>
                        <a:lnTo>
                          <a:pt x="1" y="8102"/>
                        </a:lnTo>
                        <a:lnTo>
                          <a:pt x="1028"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3" name="Google Shape;1043;p80"/>
                  <p:cNvSpPr/>
                  <p:nvPr/>
                </p:nvSpPr>
                <p:spPr>
                  <a:xfrm rot="157512">
                    <a:off x="4766419" y="2154848"/>
                    <a:ext cx="650192" cy="721089"/>
                  </a:xfrm>
                  <a:custGeom>
                    <a:rect b="b" l="l" r="r" t="t"/>
                    <a:pathLst>
                      <a:path extrusionOk="0" fill="none" h="28845" w="26009">
                        <a:moveTo>
                          <a:pt x="26009" y="20743"/>
                        </a:moveTo>
                        <a:lnTo>
                          <a:pt x="24980" y="6321"/>
                        </a:lnTo>
                        <a:lnTo>
                          <a:pt x="11977" y="1"/>
                        </a:lnTo>
                        <a:lnTo>
                          <a:pt x="0" y="8102"/>
                        </a:lnTo>
                        <a:lnTo>
                          <a:pt x="1029" y="22524"/>
                        </a:lnTo>
                        <a:lnTo>
                          <a:pt x="14034"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4" name="Google Shape;1044;p80"/>
                  <p:cNvSpPr/>
                  <p:nvPr/>
                </p:nvSpPr>
                <p:spPr>
                  <a:xfrm rot="157512">
                    <a:off x="5392303" y="2138993"/>
                    <a:ext cx="650192" cy="721089"/>
                  </a:xfrm>
                  <a:custGeom>
                    <a:rect b="b" l="l" r="r" t="t"/>
                    <a:pathLst>
                      <a:path extrusionOk="0" fill="none" h="28845" w="26009">
                        <a:moveTo>
                          <a:pt x="26009" y="20743"/>
                        </a:moveTo>
                        <a:lnTo>
                          <a:pt x="24981" y="6321"/>
                        </a:lnTo>
                        <a:lnTo>
                          <a:pt x="11976" y="0"/>
                        </a:lnTo>
                        <a:lnTo>
                          <a:pt x="0" y="8102"/>
                        </a:lnTo>
                        <a:lnTo>
                          <a:pt x="1029" y="22524"/>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5" name="Google Shape;1045;p80"/>
                  <p:cNvSpPr/>
                  <p:nvPr/>
                </p:nvSpPr>
                <p:spPr>
                  <a:xfrm rot="157512">
                    <a:off x="6018188" y="2123139"/>
                    <a:ext cx="650192" cy="721089"/>
                  </a:xfrm>
                  <a:custGeom>
                    <a:rect b="b" l="l" r="r" t="t"/>
                    <a:pathLst>
                      <a:path extrusionOk="0" fill="none" h="28845" w="26009">
                        <a:moveTo>
                          <a:pt x="26008" y="20743"/>
                        </a:moveTo>
                        <a:lnTo>
                          <a:pt x="24981" y="6321"/>
                        </a:lnTo>
                        <a:lnTo>
                          <a:pt x="11976" y="0"/>
                        </a:lnTo>
                        <a:lnTo>
                          <a:pt x="1" y="8102"/>
                        </a:lnTo>
                        <a:lnTo>
                          <a:pt x="1029"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6" name="Google Shape;1046;p80"/>
                  <p:cNvSpPr/>
                  <p:nvPr/>
                </p:nvSpPr>
                <p:spPr>
                  <a:xfrm rot="157512">
                    <a:off x="6644073" y="2107259"/>
                    <a:ext cx="650192" cy="721114"/>
                  </a:xfrm>
                  <a:custGeom>
                    <a:rect b="b" l="l" r="r" t="t"/>
                    <a:pathLst>
                      <a:path extrusionOk="0" fill="none" h="28846" w="26009">
                        <a:moveTo>
                          <a:pt x="26008" y="20743"/>
                        </a:moveTo>
                        <a:lnTo>
                          <a:pt x="24980" y="6321"/>
                        </a:lnTo>
                        <a:lnTo>
                          <a:pt x="11976" y="1"/>
                        </a:lnTo>
                        <a:lnTo>
                          <a:pt x="1" y="8103"/>
                        </a:lnTo>
                        <a:lnTo>
                          <a:pt x="1028" y="22525"/>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7" name="Google Shape;1047;p80"/>
                  <p:cNvSpPr/>
                  <p:nvPr/>
                </p:nvSpPr>
                <p:spPr>
                  <a:xfrm rot="157512">
                    <a:off x="7269957" y="2091430"/>
                    <a:ext cx="650192" cy="721064"/>
                  </a:xfrm>
                  <a:custGeom>
                    <a:rect b="b" l="l" r="r" t="t"/>
                    <a:pathLst>
                      <a:path extrusionOk="0" fill="none" h="28844" w="26009">
                        <a:moveTo>
                          <a:pt x="26009" y="20743"/>
                        </a:moveTo>
                        <a:lnTo>
                          <a:pt x="24980" y="6320"/>
                        </a:lnTo>
                        <a:lnTo>
                          <a:pt x="11976" y="0"/>
                        </a:lnTo>
                        <a:lnTo>
                          <a:pt x="0" y="8101"/>
                        </a:lnTo>
                        <a:lnTo>
                          <a:pt x="1028" y="22523"/>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8" name="Google Shape;1048;p80"/>
                  <p:cNvSpPr/>
                  <p:nvPr/>
                </p:nvSpPr>
                <p:spPr>
                  <a:xfrm rot="157512">
                    <a:off x="7895842" y="2075550"/>
                    <a:ext cx="650192" cy="721089"/>
                  </a:xfrm>
                  <a:custGeom>
                    <a:rect b="b" l="l" r="r" t="t"/>
                    <a:pathLst>
                      <a:path extrusionOk="0" fill="none" h="28845" w="26009">
                        <a:moveTo>
                          <a:pt x="26009" y="20743"/>
                        </a:moveTo>
                        <a:lnTo>
                          <a:pt x="24980" y="6322"/>
                        </a:lnTo>
                        <a:lnTo>
                          <a:pt x="11976" y="1"/>
                        </a:lnTo>
                        <a:lnTo>
                          <a:pt x="0" y="8102"/>
                        </a:lnTo>
                        <a:lnTo>
                          <a:pt x="1029" y="22525"/>
                        </a:lnTo>
                        <a:lnTo>
                          <a:pt x="14032"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9" name="Google Shape;1049;p80"/>
                  <p:cNvSpPr/>
                  <p:nvPr/>
                </p:nvSpPr>
                <p:spPr>
                  <a:xfrm rot="157512">
                    <a:off x="3841337" y="2720667"/>
                    <a:ext cx="650192" cy="721114"/>
                  </a:xfrm>
                  <a:custGeom>
                    <a:rect b="b" l="l" r="r" t="t"/>
                    <a:pathLst>
                      <a:path extrusionOk="0" fill="none" h="28846" w="26009">
                        <a:moveTo>
                          <a:pt x="26009" y="20743"/>
                        </a:moveTo>
                        <a:lnTo>
                          <a:pt x="24980" y="6321"/>
                        </a:lnTo>
                        <a:lnTo>
                          <a:pt x="11975" y="0"/>
                        </a:lnTo>
                        <a:lnTo>
                          <a:pt x="0" y="8102"/>
                        </a:lnTo>
                        <a:lnTo>
                          <a:pt x="1029" y="22524"/>
                        </a:lnTo>
                        <a:lnTo>
                          <a:pt x="14032"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0" name="Google Shape;1050;p80"/>
                  <p:cNvSpPr/>
                  <p:nvPr/>
                </p:nvSpPr>
                <p:spPr>
                  <a:xfrm rot="157512">
                    <a:off x="4467198" y="2704787"/>
                    <a:ext cx="650217" cy="721114"/>
                  </a:xfrm>
                  <a:custGeom>
                    <a:rect b="b" l="l" r="r" t="t"/>
                    <a:pathLst>
                      <a:path extrusionOk="0" fill="none" h="28846" w="26010">
                        <a:moveTo>
                          <a:pt x="26010" y="20743"/>
                        </a:moveTo>
                        <a:lnTo>
                          <a:pt x="24982" y="6322"/>
                        </a:lnTo>
                        <a:lnTo>
                          <a:pt x="11977" y="1"/>
                        </a:lnTo>
                        <a:lnTo>
                          <a:pt x="1" y="8103"/>
                        </a:lnTo>
                        <a:lnTo>
                          <a:pt x="1030" y="22525"/>
                        </a:lnTo>
                        <a:lnTo>
                          <a:pt x="14033" y="28846"/>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1" name="Google Shape;1051;p80"/>
                  <p:cNvSpPr/>
                  <p:nvPr/>
                </p:nvSpPr>
                <p:spPr>
                  <a:xfrm rot="157512">
                    <a:off x="5093107" y="2688958"/>
                    <a:ext cx="650192" cy="721089"/>
                  </a:xfrm>
                  <a:custGeom>
                    <a:rect b="b" l="l" r="r" t="t"/>
                    <a:pathLst>
                      <a:path extrusionOk="0" fill="none" h="28845" w="26009">
                        <a:moveTo>
                          <a:pt x="26008" y="20743"/>
                        </a:moveTo>
                        <a:lnTo>
                          <a:pt x="24980" y="6320"/>
                        </a:lnTo>
                        <a:lnTo>
                          <a:pt x="11976" y="0"/>
                        </a:lnTo>
                        <a:lnTo>
                          <a:pt x="1" y="8102"/>
                        </a:lnTo>
                        <a:lnTo>
                          <a:pt x="1029" y="22523"/>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2" name="Google Shape;1052;p80"/>
                  <p:cNvSpPr/>
                  <p:nvPr/>
                </p:nvSpPr>
                <p:spPr>
                  <a:xfrm rot="157512">
                    <a:off x="5718992" y="2673103"/>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3" name="Google Shape;1053;p80"/>
                  <p:cNvSpPr/>
                  <p:nvPr/>
                </p:nvSpPr>
                <p:spPr>
                  <a:xfrm rot="157512">
                    <a:off x="6344876" y="2657223"/>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4" name="Google Shape;1054;p80"/>
                  <p:cNvSpPr/>
                  <p:nvPr/>
                </p:nvSpPr>
                <p:spPr>
                  <a:xfrm rot="157512">
                    <a:off x="6970736" y="2641369"/>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5" name="Google Shape;1055;p80"/>
                  <p:cNvSpPr/>
                  <p:nvPr/>
                </p:nvSpPr>
                <p:spPr>
                  <a:xfrm rot="157512">
                    <a:off x="4168001" y="3254751"/>
                    <a:ext cx="650217" cy="721114"/>
                  </a:xfrm>
                  <a:custGeom>
                    <a:rect b="b" l="l" r="r" t="t"/>
                    <a:pathLst>
                      <a:path extrusionOk="0" fill="none" h="28846" w="26010">
                        <a:moveTo>
                          <a:pt x="26009" y="20744"/>
                        </a:moveTo>
                        <a:lnTo>
                          <a:pt x="24980" y="6322"/>
                        </a:lnTo>
                        <a:lnTo>
                          <a:pt x="11977" y="1"/>
                        </a:lnTo>
                        <a:lnTo>
                          <a:pt x="0" y="8103"/>
                        </a:lnTo>
                        <a:lnTo>
                          <a:pt x="1029" y="22525"/>
                        </a:lnTo>
                        <a:lnTo>
                          <a:pt x="14034" y="28846"/>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6" name="Google Shape;1056;p80"/>
                  <p:cNvSpPr/>
                  <p:nvPr/>
                </p:nvSpPr>
                <p:spPr>
                  <a:xfrm rot="157512">
                    <a:off x="4793885" y="3238896"/>
                    <a:ext cx="650192" cy="721114"/>
                  </a:xfrm>
                  <a:custGeom>
                    <a:rect b="b" l="l" r="r" t="t"/>
                    <a:pathLst>
                      <a:path extrusionOk="0" fill="none" h="28846" w="26009">
                        <a:moveTo>
                          <a:pt x="26009" y="20743"/>
                        </a:moveTo>
                        <a:lnTo>
                          <a:pt x="24981" y="6321"/>
                        </a:lnTo>
                        <a:lnTo>
                          <a:pt x="11977" y="0"/>
                        </a:lnTo>
                        <a:lnTo>
                          <a:pt x="0" y="8103"/>
                        </a:lnTo>
                        <a:lnTo>
                          <a:pt x="1029" y="22525"/>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7" name="Google Shape;1057;p80"/>
                  <p:cNvSpPr/>
                  <p:nvPr/>
                </p:nvSpPr>
                <p:spPr>
                  <a:xfrm rot="157512">
                    <a:off x="5419770" y="3223067"/>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8" name="Google Shape;1058;p80"/>
                  <p:cNvSpPr/>
                  <p:nvPr/>
                </p:nvSpPr>
                <p:spPr>
                  <a:xfrm rot="157512">
                    <a:off x="6045654" y="3207187"/>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9" name="Google Shape;1059;p80"/>
                  <p:cNvSpPr/>
                  <p:nvPr/>
                </p:nvSpPr>
                <p:spPr>
                  <a:xfrm rot="157512">
                    <a:off x="3868779" y="3804714"/>
                    <a:ext cx="650217" cy="721114"/>
                  </a:xfrm>
                  <a:custGeom>
                    <a:rect b="b" l="l" r="r" t="t"/>
                    <a:pathLst>
                      <a:path extrusionOk="0" fill="none" h="28846" w="26010">
                        <a:moveTo>
                          <a:pt x="26010" y="20744"/>
                        </a:moveTo>
                        <a:lnTo>
                          <a:pt x="24982" y="6322"/>
                        </a:lnTo>
                        <a:lnTo>
                          <a:pt x="11977" y="1"/>
                        </a:lnTo>
                        <a:lnTo>
                          <a:pt x="1" y="8102"/>
                        </a:lnTo>
                        <a:lnTo>
                          <a:pt x="1030" y="22525"/>
                        </a:lnTo>
                        <a:lnTo>
                          <a:pt x="14034" y="28846"/>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0" name="Google Shape;1060;p80"/>
                  <p:cNvSpPr/>
                  <p:nvPr/>
                </p:nvSpPr>
                <p:spPr>
                  <a:xfrm rot="157512">
                    <a:off x="4494689" y="3788860"/>
                    <a:ext cx="650192" cy="721114"/>
                  </a:xfrm>
                  <a:custGeom>
                    <a:rect b="b" l="l" r="r" t="t"/>
                    <a:pathLst>
                      <a:path extrusionOk="0" fill="none" h="28846" w="26009">
                        <a:moveTo>
                          <a:pt x="26008" y="20743"/>
                        </a:moveTo>
                        <a:lnTo>
                          <a:pt x="24980" y="6321"/>
                        </a:lnTo>
                        <a:lnTo>
                          <a:pt x="11976" y="1"/>
                        </a:lnTo>
                        <a:lnTo>
                          <a:pt x="1" y="8103"/>
                        </a:lnTo>
                        <a:lnTo>
                          <a:pt x="1029" y="22525"/>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1" name="Google Shape;1061;p80"/>
                  <p:cNvSpPr/>
                  <p:nvPr/>
                </p:nvSpPr>
                <p:spPr>
                  <a:xfrm rot="157512">
                    <a:off x="5120574" y="3773006"/>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062" name="Google Shape;1062;p80"/>
                <p:cNvSpPr/>
                <p:nvPr/>
              </p:nvSpPr>
              <p:spPr>
                <a:xfrm rot="157512">
                  <a:off x="6228998" y="4446717"/>
                  <a:ext cx="57072" cy="57047"/>
                </a:xfrm>
                <a:custGeom>
                  <a:rect b="b" l="l" r="r" t="t"/>
                  <a:pathLst>
                    <a:path extrusionOk="0" h="2282" w="2283">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3" name="Google Shape;1063;p80"/>
                <p:cNvSpPr/>
                <p:nvPr/>
              </p:nvSpPr>
              <p:spPr>
                <a:xfrm rot="157512">
                  <a:off x="9351770" y="4005108"/>
                  <a:ext cx="57047" cy="57072"/>
                </a:xfrm>
                <a:custGeom>
                  <a:rect b="b" l="l" r="r" t="t"/>
                  <a:pathLst>
                    <a:path extrusionOk="0" h="2283" w="2282">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4" name="Google Shape;1064;p80"/>
                <p:cNvSpPr/>
                <p:nvPr/>
              </p:nvSpPr>
              <p:spPr>
                <a:xfrm rot="157512">
                  <a:off x="8403706" y="3847890"/>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5" name="Google Shape;1065;p80"/>
                <p:cNvSpPr/>
                <p:nvPr/>
              </p:nvSpPr>
              <p:spPr>
                <a:xfrm rot="157512">
                  <a:off x="8124633" y="5115580"/>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6" name="Google Shape;1066;p80"/>
                <p:cNvSpPr/>
                <p:nvPr/>
              </p:nvSpPr>
              <p:spPr>
                <a:xfrm rot="157512">
                  <a:off x="6574005" y="5703526"/>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7" name="Google Shape;1067;p80"/>
                <p:cNvSpPr/>
                <p:nvPr/>
              </p:nvSpPr>
              <p:spPr>
                <a:xfrm rot="157512">
                  <a:off x="5957267" y="6080755"/>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8" name="Google Shape;1068;p80"/>
                <p:cNvSpPr/>
                <p:nvPr/>
              </p:nvSpPr>
              <p:spPr>
                <a:xfrm rot="157512">
                  <a:off x="5929801" y="4996682"/>
                  <a:ext cx="57072" cy="57047"/>
                </a:xfrm>
                <a:custGeom>
                  <a:rect b="b" l="l" r="r" t="t"/>
                  <a:pathLst>
                    <a:path extrusionOk="0" h="2282" w="2283">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9" name="Google Shape;1069;p80"/>
                <p:cNvSpPr/>
                <p:nvPr/>
              </p:nvSpPr>
              <p:spPr>
                <a:xfrm rot="157512">
                  <a:off x="9015730" y="3465389"/>
                  <a:ext cx="57047" cy="57072"/>
                </a:xfrm>
                <a:custGeom>
                  <a:rect b="b" l="l" r="r" t="t"/>
                  <a:pathLst>
                    <a:path extrusionOk="0" h="2283" w="2282">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1070" name="Google Shape;1070;p80"/>
            <p:cNvSpPr/>
            <p:nvPr/>
          </p:nvSpPr>
          <p:spPr>
            <a:xfrm rot="157512">
              <a:off x="8799542" y="3225845"/>
              <a:ext cx="57022" cy="57072"/>
            </a:xfrm>
            <a:custGeom>
              <a:rect b="b" l="l" r="r" t="t"/>
              <a:pathLst>
                <a:path extrusionOk="0" h="2283" w="2281">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1" name="Google Shape;1071;p80"/>
            <p:cNvSpPr/>
            <p:nvPr/>
          </p:nvSpPr>
          <p:spPr>
            <a:xfrm rot="157512">
              <a:off x="5710335" y="4761896"/>
              <a:ext cx="57072" cy="57072"/>
            </a:xfrm>
            <a:custGeom>
              <a:rect b="b" l="l" r="r" t="t"/>
              <a:pathLst>
                <a:path extrusionOk="0" h="2283" w="2283">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2" name="Google Shape;1072;p80"/>
            <p:cNvSpPr/>
            <p:nvPr/>
          </p:nvSpPr>
          <p:spPr>
            <a:xfrm rot="157512">
              <a:off x="7885492" y="4168682"/>
              <a:ext cx="57047" cy="57047"/>
            </a:xfrm>
            <a:custGeom>
              <a:rect b="b" l="l" r="r" t="t"/>
              <a:pathLst>
                <a:path extrusionOk="0" h="2282" w="2282">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073" name="Google Shape;1073;p80"/>
          <p:cNvSpPr txBox="1"/>
          <p:nvPr>
            <p:ph idx="12" type="sldNum"/>
          </p:nvPr>
        </p:nvSpPr>
        <p:spPr>
          <a:xfrm>
            <a:off x="8121325" y="4749850"/>
            <a:ext cx="548400" cy="3348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074" name="Shape 1074"/>
        <p:cNvGrpSpPr/>
        <p:nvPr/>
      </p:nvGrpSpPr>
      <p:grpSpPr>
        <a:xfrm>
          <a:off x="0" y="0"/>
          <a:ext cx="0" cy="0"/>
          <a:chOff x="0" y="0"/>
          <a:chExt cx="0" cy="0"/>
        </a:xfrm>
      </p:grpSpPr>
      <p:sp>
        <p:nvSpPr>
          <p:cNvPr id="1075" name="Google Shape;1075;p81"/>
          <p:cNvSpPr txBox="1"/>
          <p:nvPr>
            <p:ph type="title"/>
          </p:nvPr>
        </p:nvSpPr>
        <p:spPr>
          <a:xfrm>
            <a:off x="720000" y="539500"/>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200"/>
              <a:buNone/>
              <a:defRPr/>
            </a:lvl1pPr>
            <a:lvl2pPr lvl="1" algn="l">
              <a:lnSpc>
                <a:spcPct val="100000"/>
              </a:lnSpc>
              <a:spcBef>
                <a:spcPts val="0"/>
              </a:spcBef>
              <a:spcAft>
                <a:spcPts val="0"/>
              </a:spcAft>
              <a:buSzPts val="3200"/>
              <a:buNone/>
              <a:defRPr/>
            </a:lvl2pPr>
            <a:lvl3pPr lvl="2" algn="l">
              <a:lnSpc>
                <a:spcPct val="100000"/>
              </a:lnSpc>
              <a:spcBef>
                <a:spcPts val="0"/>
              </a:spcBef>
              <a:spcAft>
                <a:spcPts val="0"/>
              </a:spcAft>
              <a:buSzPts val="3200"/>
              <a:buNone/>
              <a:defRPr/>
            </a:lvl3pPr>
            <a:lvl4pPr lvl="3" algn="l">
              <a:lnSpc>
                <a:spcPct val="100000"/>
              </a:lnSpc>
              <a:spcBef>
                <a:spcPts val="0"/>
              </a:spcBef>
              <a:spcAft>
                <a:spcPts val="0"/>
              </a:spcAft>
              <a:buSzPts val="3200"/>
              <a:buNone/>
              <a:defRPr/>
            </a:lvl4pPr>
            <a:lvl5pPr lvl="4" algn="l">
              <a:lnSpc>
                <a:spcPct val="100000"/>
              </a:lnSpc>
              <a:spcBef>
                <a:spcPts val="0"/>
              </a:spcBef>
              <a:spcAft>
                <a:spcPts val="0"/>
              </a:spcAft>
              <a:buSzPts val="3200"/>
              <a:buNone/>
              <a:defRPr/>
            </a:lvl5pPr>
            <a:lvl6pPr lvl="5" algn="l">
              <a:lnSpc>
                <a:spcPct val="100000"/>
              </a:lnSpc>
              <a:spcBef>
                <a:spcPts val="0"/>
              </a:spcBef>
              <a:spcAft>
                <a:spcPts val="0"/>
              </a:spcAft>
              <a:buSzPts val="3200"/>
              <a:buNone/>
              <a:defRPr/>
            </a:lvl6pPr>
            <a:lvl7pPr lvl="6" algn="l">
              <a:lnSpc>
                <a:spcPct val="100000"/>
              </a:lnSpc>
              <a:spcBef>
                <a:spcPts val="0"/>
              </a:spcBef>
              <a:spcAft>
                <a:spcPts val="0"/>
              </a:spcAft>
              <a:buSzPts val="3200"/>
              <a:buNone/>
              <a:defRPr/>
            </a:lvl7pPr>
            <a:lvl8pPr lvl="7" algn="l">
              <a:lnSpc>
                <a:spcPct val="100000"/>
              </a:lnSpc>
              <a:spcBef>
                <a:spcPts val="0"/>
              </a:spcBef>
              <a:spcAft>
                <a:spcPts val="0"/>
              </a:spcAft>
              <a:buSzPts val="3200"/>
              <a:buNone/>
              <a:defRPr/>
            </a:lvl8pPr>
            <a:lvl9pPr lvl="8" algn="l">
              <a:lnSpc>
                <a:spcPct val="100000"/>
              </a:lnSpc>
              <a:spcBef>
                <a:spcPts val="0"/>
              </a:spcBef>
              <a:spcAft>
                <a:spcPts val="0"/>
              </a:spcAft>
              <a:buSzPts val="3200"/>
              <a:buNone/>
              <a:defRPr/>
            </a:lvl9pPr>
          </a:lstStyle>
          <a:p/>
        </p:txBody>
      </p:sp>
      <p:sp>
        <p:nvSpPr>
          <p:cNvPr id="1076" name="Google Shape;1076;p81"/>
          <p:cNvSpPr txBox="1"/>
          <p:nvPr>
            <p:ph idx="1" type="body"/>
          </p:nvPr>
        </p:nvSpPr>
        <p:spPr>
          <a:xfrm>
            <a:off x="720000" y="1215750"/>
            <a:ext cx="3975900" cy="16323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Clr>
                <a:schemeClr val="dk2"/>
              </a:buClr>
              <a:buSzPts val="1400"/>
              <a:buFont typeface="Montserrat Light"/>
              <a:buChar char="◆"/>
              <a:defRPr/>
            </a:lvl1pPr>
            <a:lvl2pPr indent="-317500" lvl="1" marL="914400" algn="l">
              <a:lnSpc>
                <a:spcPct val="100000"/>
              </a:lnSpc>
              <a:spcBef>
                <a:spcPts val="0"/>
              </a:spcBef>
              <a:spcAft>
                <a:spcPts val="0"/>
              </a:spcAft>
              <a:buSzPts val="1400"/>
              <a:buFont typeface="Nunito Light"/>
              <a:buChar char="○"/>
              <a:defRPr/>
            </a:lvl2pPr>
            <a:lvl3pPr indent="-317500" lvl="2" marL="1371600" algn="l">
              <a:lnSpc>
                <a:spcPct val="100000"/>
              </a:lnSpc>
              <a:spcBef>
                <a:spcPts val="0"/>
              </a:spcBef>
              <a:spcAft>
                <a:spcPts val="0"/>
              </a:spcAft>
              <a:buSzPts val="1400"/>
              <a:buFont typeface="Nunito Light"/>
              <a:buChar char="■"/>
              <a:defRPr/>
            </a:lvl3pPr>
            <a:lvl4pPr indent="-317500" lvl="3" marL="1828800" algn="l">
              <a:lnSpc>
                <a:spcPct val="100000"/>
              </a:lnSpc>
              <a:spcBef>
                <a:spcPts val="0"/>
              </a:spcBef>
              <a:spcAft>
                <a:spcPts val="0"/>
              </a:spcAft>
              <a:buSzPts val="1400"/>
              <a:buFont typeface="Nunito Light"/>
              <a:buChar char="●"/>
              <a:defRPr/>
            </a:lvl4pPr>
            <a:lvl5pPr indent="-317500" lvl="4" marL="2286000" algn="l">
              <a:lnSpc>
                <a:spcPct val="100000"/>
              </a:lnSpc>
              <a:spcBef>
                <a:spcPts val="0"/>
              </a:spcBef>
              <a:spcAft>
                <a:spcPts val="0"/>
              </a:spcAft>
              <a:buSzPts val="1400"/>
              <a:buFont typeface="Nunito Light"/>
              <a:buChar char="○"/>
              <a:defRPr/>
            </a:lvl5pPr>
            <a:lvl6pPr indent="-317500" lvl="5" marL="2743200" algn="l">
              <a:lnSpc>
                <a:spcPct val="100000"/>
              </a:lnSpc>
              <a:spcBef>
                <a:spcPts val="0"/>
              </a:spcBef>
              <a:spcAft>
                <a:spcPts val="0"/>
              </a:spcAft>
              <a:buSzPts val="1400"/>
              <a:buFont typeface="Nunito Light"/>
              <a:buChar char="■"/>
              <a:defRPr/>
            </a:lvl6pPr>
            <a:lvl7pPr indent="-317500" lvl="6" marL="3200400" algn="l">
              <a:lnSpc>
                <a:spcPct val="100000"/>
              </a:lnSpc>
              <a:spcBef>
                <a:spcPts val="0"/>
              </a:spcBef>
              <a:spcAft>
                <a:spcPts val="0"/>
              </a:spcAft>
              <a:buSzPts val="1400"/>
              <a:buFont typeface="Nunito Light"/>
              <a:buChar char="●"/>
              <a:defRPr/>
            </a:lvl7pPr>
            <a:lvl8pPr indent="-317500" lvl="7" marL="3657600" algn="l">
              <a:lnSpc>
                <a:spcPct val="100000"/>
              </a:lnSpc>
              <a:spcBef>
                <a:spcPts val="0"/>
              </a:spcBef>
              <a:spcAft>
                <a:spcPts val="0"/>
              </a:spcAft>
              <a:buSzPts val="1400"/>
              <a:buFont typeface="Nunito Light"/>
              <a:buChar char="○"/>
              <a:defRPr/>
            </a:lvl8pPr>
            <a:lvl9pPr indent="-317500" lvl="8" marL="4114800" algn="l">
              <a:lnSpc>
                <a:spcPct val="100000"/>
              </a:lnSpc>
              <a:spcBef>
                <a:spcPts val="0"/>
              </a:spcBef>
              <a:spcAft>
                <a:spcPts val="0"/>
              </a:spcAft>
              <a:buSzPts val="1400"/>
              <a:buFont typeface="Nunito Light"/>
              <a:buChar char="■"/>
              <a:defRPr/>
            </a:lvl9pPr>
          </a:lstStyle>
          <a:p/>
        </p:txBody>
      </p:sp>
      <p:grpSp>
        <p:nvGrpSpPr>
          <p:cNvPr id="1077" name="Google Shape;1077;p81"/>
          <p:cNvGrpSpPr/>
          <p:nvPr/>
        </p:nvGrpSpPr>
        <p:grpSpPr>
          <a:xfrm>
            <a:off x="8354017" y="-383869"/>
            <a:ext cx="1346076" cy="1863865"/>
            <a:chOff x="8354017" y="-383869"/>
            <a:chExt cx="1346076" cy="1863865"/>
          </a:xfrm>
        </p:grpSpPr>
        <p:sp>
          <p:nvSpPr>
            <p:cNvPr id="1078" name="Google Shape;1078;p81"/>
            <p:cNvSpPr/>
            <p:nvPr/>
          </p:nvSpPr>
          <p:spPr>
            <a:xfrm flipH="1" rot="10515695">
              <a:off x="8395243" y="733309"/>
              <a:ext cx="650146" cy="721066"/>
            </a:xfrm>
            <a:custGeom>
              <a:rect b="b" l="l" r="r" t="t"/>
              <a:pathLst>
                <a:path extrusionOk="0" fill="none" h="28845" w="26008">
                  <a:moveTo>
                    <a:pt x="26008" y="20744"/>
                  </a:moveTo>
                  <a:lnTo>
                    <a:pt x="24980" y="6321"/>
                  </a:lnTo>
                  <a:lnTo>
                    <a:pt x="11976" y="1"/>
                  </a:lnTo>
                  <a:lnTo>
                    <a:pt x="0" y="8102"/>
                  </a:lnTo>
                  <a:lnTo>
                    <a:pt x="1028" y="22524"/>
                  </a:lnTo>
                  <a:lnTo>
                    <a:pt x="14032"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9" name="Google Shape;1079;p81"/>
            <p:cNvSpPr/>
            <p:nvPr/>
          </p:nvSpPr>
          <p:spPr>
            <a:xfrm flipH="1" rot="10515695">
              <a:off x="9021249" y="726033"/>
              <a:ext cx="650171" cy="721091"/>
            </a:xfrm>
            <a:custGeom>
              <a:rect b="b" l="l" r="r" t="t"/>
              <a:pathLst>
                <a:path extrusionOk="0" fill="none" h="28846" w="26009">
                  <a:moveTo>
                    <a:pt x="26009" y="20743"/>
                  </a:moveTo>
                  <a:lnTo>
                    <a:pt x="24981" y="6321"/>
                  </a:lnTo>
                  <a:lnTo>
                    <a:pt x="11976" y="1"/>
                  </a:lnTo>
                  <a:lnTo>
                    <a:pt x="1" y="8102"/>
                  </a:lnTo>
                  <a:lnTo>
                    <a:pt x="1029" y="22525"/>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0" name="Google Shape;1080;p81"/>
            <p:cNvSpPr/>
            <p:nvPr/>
          </p:nvSpPr>
          <p:spPr>
            <a:xfrm flipH="1" rot="10515695">
              <a:off x="8701969" y="187519"/>
              <a:ext cx="650171" cy="721066"/>
            </a:xfrm>
            <a:custGeom>
              <a:rect b="b" l="l" r="r" t="t"/>
              <a:pathLst>
                <a:path extrusionOk="0" fill="none" h="28845" w="26009">
                  <a:moveTo>
                    <a:pt x="26008" y="20743"/>
                  </a:moveTo>
                  <a:lnTo>
                    <a:pt x="24980" y="6321"/>
                  </a:lnTo>
                  <a:lnTo>
                    <a:pt x="11976" y="1"/>
                  </a:lnTo>
                  <a:lnTo>
                    <a:pt x="0" y="8102"/>
                  </a:lnTo>
                  <a:lnTo>
                    <a:pt x="1028" y="22525"/>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1" name="Google Shape;1081;p81"/>
            <p:cNvSpPr/>
            <p:nvPr/>
          </p:nvSpPr>
          <p:spPr>
            <a:xfrm flipH="1" rot="10515695">
              <a:off x="8382688" y="-351019"/>
              <a:ext cx="650146" cy="721066"/>
            </a:xfrm>
            <a:custGeom>
              <a:rect b="b" l="l" r="r" t="t"/>
              <a:pathLst>
                <a:path extrusionOk="0" fill="none" h="28845" w="26008">
                  <a:moveTo>
                    <a:pt x="26008" y="20743"/>
                  </a:moveTo>
                  <a:lnTo>
                    <a:pt x="24980" y="6320"/>
                  </a:lnTo>
                  <a:lnTo>
                    <a:pt x="11975" y="1"/>
                  </a:lnTo>
                  <a:lnTo>
                    <a:pt x="0" y="8102"/>
                  </a:lnTo>
                  <a:lnTo>
                    <a:pt x="1028" y="22524"/>
                  </a:lnTo>
                  <a:lnTo>
                    <a:pt x="14032"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2" name="Google Shape;1082;p81"/>
            <p:cNvSpPr/>
            <p:nvPr/>
          </p:nvSpPr>
          <p:spPr>
            <a:xfrm flipH="1" rot="10515695">
              <a:off x="9008695" y="-358246"/>
              <a:ext cx="650196" cy="721041"/>
            </a:xfrm>
            <a:custGeom>
              <a:rect b="b" l="l" r="r" t="t"/>
              <a:pathLst>
                <a:path extrusionOk="0" fill="none" h="28844" w="26010">
                  <a:moveTo>
                    <a:pt x="26009" y="20743"/>
                  </a:moveTo>
                  <a:lnTo>
                    <a:pt x="24980" y="6321"/>
                  </a:lnTo>
                  <a:lnTo>
                    <a:pt x="11976" y="0"/>
                  </a:lnTo>
                  <a:lnTo>
                    <a:pt x="1" y="8101"/>
                  </a:lnTo>
                  <a:lnTo>
                    <a:pt x="1029" y="22524"/>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3" name="Google Shape;1083;p81"/>
            <p:cNvSpPr/>
            <p:nvPr/>
          </p:nvSpPr>
          <p:spPr>
            <a:xfrm flipH="1" rot="10515695">
              <a:off x="8988036" y="-202011"/>
              <a:ext cx="57070" cy="57045"/>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4" name="Google Shape;1084;p81"/>
            <p:cNvSpPr/>
            <p:nvPr/>
          </p:nvSpPr>
          <p:spPr>
            <a:xfrm flipH="1" rot="10515695">
              <a:off x="9613745" y="157614"/>
              <a:ext cx="57045" cy="57070"/>
            </a:xfrm>
            <a:custGeom>
              <a:rect b="b" l="l" r="r" t="t"/>
              <a:pathLst>
                <a:path extrusionOk="0" h="2283" w="2282">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5" name="Google Shape;1085;p81"/>
            <p:cNvSpPr/>
            <p:nvPr/>
          </p:nvSpPr>
          <p:spPr>
            <a:xfrm flipH="1" rot="10515695">
              <a:off x="9310934" y="707797"/>
              <a:ext cx="57020" cy="57070"/>
            </a:xfrm>
            <a:custGeom>
              <a:rect b="b" l="l" r="r" t="t"/>
              <a:pathLst>
                <a:path extrusionOk="0" h="2283" w="2281">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086" name="Google Shape;1086;p81"/>
          <p:cNvSpPr txBox="1"/>
          <p:nvPr>
            <p:ph idx="12" type="sldNum"/>
          </p:nvPr>
        </p:nvSpPr>
        <p:spPr>
          <a:xfrm>
            <a:off x="8121325" y="4749850"/>
            <a:ext cx="548400" cy="3348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TITLE_AND_TWO_COLUMNS_1_1">
    <p:spTree>
      <p:nvGrpSpPr>
        <p:cNvPr id="1087" name="Shape 1087"/>
        <p:cNvGrpSpPr/>
        <p:nvPr/>
      </p:nvGrpSpPr>
      <p:grpSpPr>
        <a:xfrm>
          <a:off x="0" y="0"/>
          <a:ext cx="0" cy="0"/>
          <a:chOff x="0" y="0"/>
          <a:chExt cx="0" cy="0"/>
        </a:xfrm>
      </p:grpSpPr>
      <p:sp>
        <p:nvSpPr>
          <p:cNvPr id="1088" name="Google Shape;1088;p82"/>
          <p:cNvSpPr txBox="1"/>
          <p:nvPr>
            <p:ph type="title"/>
          </p:nvPr>
        </p:nvSpPr>
        <p:spPr>
          <a:xfrm>
            <a:off x="720000" y="539500"/>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200"/>
              <a:buNone/>
              <a:defRPr/>
            </a:lvl1pPr>
            <a:lvl2pPr lvl="1" algn="l">
              <a:lnSpc>
                <a:spcPct val="100000"/>
              </a:lnSpc>
              <a:spcBef>
                <a:spcPts val="0"/>
              </a:spcBef>
              <a:spcAft>
                <a:spcPts val="0"/>
              </a:spcAft>
              <a:buSzPts val="3200"/>
              <a:buNone/>
              <a:defRPr/>
            </a:lvl2pPr>
            <a:lvl3pPr lvl="2" algn="l">
              <a:lnSpc>
                <a:spcPct val="100000"/>
              </a:lnSpc>
              <a:spcBef>
                <a:spcPts val="0"/>
              </a:spcBef>
              <a:spcAft>
                <a:spcPts val="0"/>
              </a:spcAft>
              <a:buSzPts val="3200"/>
              <a:buNone/>
              <a:defRPr/>
            </a:lvl3pPr>
            <a:lvl4pPr lvl="3" algn="l">
              <a:lnSpc>
                <a:spcPct val="100000"/>
              </a:lnSpc>
              <a:spcBef>
                <a:spcPts val="0"/>
              </a:spcBef>
              <a:spcAft>
                <a:spcPts val="0"/>
              </a:spcAft>
              <a:buSzPts val="3200"/>
              <a:buNone/>
              <a:defRPr/>
            </a:lvl4pPr>
            <a:lvl5pPr lvl="4" algn="l">
              <a:lnSpc>
                <a:spcPct val="100000"/>
              </a:lnSpc>
              <a:spcBef>
                <a:spcPts val="0"/>
              </a:spcBef>
              <a:spcAft>
                <a:spcPts val="0"/>
              </a:spcAft>
              <a:buSzPts val="3200"/>
              <a:buNone/>
              <a:defRPr/>
            </a:lvl5pPr>
            <a:lvl6pPr lvl="5" algn="l">
              <a:lnSpc>
                <a:spcPct val="100000"/>
              </a:lnSpc>
              <a:spcBef>
                <a:spcPts val="0"/>
              </a:spcBef>
              <a:spcAft>
                <a:spcPts val="0"/>
              </a:spcAft>
              <a:buSzPts val="3200"/>
              <a:buNone/>
              <a:defRPr/>
            </a:lvl6pPr>
            <a:lvl7pPr lvl="6" algn="l">
              <a:lnSpc>
                <a:spcPct val="100000"/>
              </a:lnSpc>
              <a:spcBef>
                <a:spcPts val="0"/>
              </a:spcBef>
              <a:spcAft>
                <a:spcPts val="0"/>
              </a:spcAft>
              <a:buSzPts val="3200"/>
              <a:buNone/>
              <a:defRPr/>
            </a:lvl7pPr>
            <a:lvl8pPr lvl="7" algn="l">
              <a:lnSpc>
                <a:spcPct val="100000"/>
              </a:lnSpc>
              <a:spcBef>
                <a:spcPts val="0"/>
              </a:spcBef>
              <a:spcAft>
                <a:spcPts val="0"/>
              </a:spcAft>
              <a:buSzPts val="3200"/>
              <a:buNone/>
              <a:defRPr/>
            </a:lvl8pPr>
            <a:lvl9pPr lvl="8" algn="l">
              <a:lnSpc>
                <a:spcPct val="100000"/>
              </a:lnSpc>
              <a:spcBef>
                <a:spcPts val="0"/>
              </a:spcBef>
              <a:spcAft>
                <a:spcPts val="0"/>
              </a:spcAft>
              <a:buSzPts val="3200"/>
              <a:buNone/>
              <a:defRPr/>
            </a:lvl9pPr>
          </a:lstStyle>
          <a:p/>
        </p:txBody>
      </p:sp>
      <p:sp>
        <p:nvSpPr>
          <p:cNvPr id="1089" name="Google Shape;1089;p82"/>
          <p:cNvSpPr txBox="1"/>
          <p:nvPr>
            <p:ph idx="1" type="subTitle"/>
          </p:nvPr>
        </p:nvSpPr>
        <p:spPr>
          <a:xfrm>
            <a:off x="5046298" y="1571625"/>
            <a:ext cx="3383400" cy="2800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1400"/>
              <a:buChar char="◆"/>
              <a:defRPr b="0"/>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090" name="Google Shape;1090;p82"/>
          <p:cNvSpPr txBox="1"/>
          <p:nvPr>
            <p:ph idx="2" type="subTitle"/>
          </p:nvPr>
        </p:nvSpPr>
        <p:spPr>
          <a:xfrm>
            <a:off x="714475" y="1571625"/>
            <a:ext cx="3383400" cy="2800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1400"/>
              <a:buChar char="◆"/>
              <a:defRPr b="0"/>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grpSp>
        <p:nvGrpSpPr>
          <p:cNvPr id="1091" name="Google Shape;1091;p82"/>
          <p:cNvGrpSpPr/>
          <p:nvPr/>
        </p:nvGrpSpPr>
        <p:grpSpPr>
          <a:xfrm>
            <a:off x="7488217" y="-507956"/>
            <a:ext cx="2532725" cy="1881750"/>
            <a:chOff x="7221517" y="-507956"/>
            <a:chExt cx="2532725" cy="1881750"/>
          </a:xfrm>
        </p:grpSpPr>
        <p:sp>
          <p:nvSpPr>
            <p:cNvPr id="1092" name="Google Shape;1092;p82"/>
            <p:cNvSpPr/>
            <p:nvPr/>
          </p:nvSpPr>
          <p:spPr>
            <a:xfrm flipH="1" rot="-157512">
              <a:off x="8467712" y="47987"/>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3" name="Google Shape;1093;p82"/>
            <p:cNvSpPr/>
            <p:nvPr/>
          </p:nvSpPr>
          <p:spPr>
            <a:xfrm flipH="1" rot="-157512">
              <a:off x="8489459" y="-461709"/>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4" name="Google Shape;1094;p82"/>
            <p:cNvSpPr/>
            <p:nvPr/>
          </p:nvSpPr>
          <p:spPr>
            <a:xfrm flipH="1" rot="-157512">
              <a:off x="7863600" y="-477589"/>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5" name="Google Shape;1095;p82"/>
            <p:cNvSpPr/>
            <p:nvPr/>
          </p:nvSpPr>
          <p:spPr>
            <a:xfrm flipH="1" rot="-157512">
              <a:off x="7237690" y="-493444"/>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6" name="Google Shape;1096;p82"/>
            <p:cNvSpPr/>
            <p:nvPr/>
          </p:nvSpPr>
          <p:spPr>
            <a:xfrm flipH="1" rot="-157512">
              <a:off x="8788681" y="88254"/>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7" name="Google Shape;1097;p82"/>
            <p:cNvSpPr/>
            <p:nvPr/>
          </p:nvSpPr>
          <p:spPr>
            <a:xfrm flipH="1" rot="-157512">
              <a:off x="8162796" y="72374"/>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8" name="Google Shape;1098;p82"/>
            <p:cNvSpPr/>
            <p:nvPr/>
          </p:nvSpPr>
          <p:spPr>
            <a:xfrm flipH="1" rot="-157512">
              <a:off x="9087877" y="638193"/>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9" name="Google Shape;1099;p82"/>
            <p:cNvSpPr/>
            <p:nvPr/>
          </p:nvSpPr>
          <p:spPr>
            <a:xfrm flipH="1" rot="-157512">
              <a:off x="7525463" y="193693"/>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0" name="Google Shape;1100;p82"/>
            <p:cNvSpPr/>
            <p:nvPr/>
          </p:nvSpPr>
          <p:spPr>
            <a:xfrm flipH="1" rot="-157512">
              <a:off x="9076066" y="78163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1" name="Google Shape;1101;p82"/>
            <p:cNvSpPr/>
            <p:nvPr/>
          </p:nvSpPr>
          <p:spPr>
            <a:xfrm flipH="1" rot="-157512">
              <a:off x="9692804" y="1158867"/>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02" name="Google Shape;1102;p82"/>
          <p:cNvGrpSpPr/>
          <p:nvPr/>
        </p:nvGrpSpPr>
        <p:grpSpPr>
          <a:xfrm flipH="1">
            <a:off x="-969983" y="-507956"/>
            <a:ext cx="2532725" cy="1881750"/>
            <a:chOff x="7221517" y="-507956"/>
            <a:chExt cx="2532725" cy="1881750"/>
          </a:xfrm>
        </p:grpSpPr>
        <p:sp>
          <p:nvSpPr>
            <p:cNvPr id="1103" name="Google Shape;1103;p82"/>
            <p:cNvSpPr/>
            <p:nvPr/>
          </p:nvSpPr>
          <p:spPr>
            <a:xfrm flipH="1" rot="-157512">
              <a:off x="8467712" y="47987"/>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4" name="Google Shape;1104;p82"/>
            <p:cNvSpPr/>
            <p:nvPr/>
          </p:nvSpPr>
          <p:spPr>
            <a:xfrm flipH="1" rot="-157512">
              <a:off x="8489459" y="-461709"/>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5" name="Google Shape;1105;p82"/>
            <p:cNvSpPr/>
            <p:nvPr/>
          </p:nvSpPr>
          <p:spPr>
            <a:xfrm flipH="1" rot="-157512">
              <a:off x="7863600" y="-477589"/>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6" name="Google Shape;1106;p82"/>
            <p:cNvSpPr/>
            <p:nvPr/>
          </p:nvSpPr>
          <p:spPr>
            <a:xfrm flipH="1" rot="-157512">
              <a:off x="7237690" y="-493444"/>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7" name="Google Shape;1107;p82"/>
            <p:cNvSpPr/>
            <p:nvPr/>
          </p:nvSpPr>
          <p:spPr>
            <a:xfrm flipH="1" rot="-157512">
              <a:off x="8788681" y="88254"/>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8" name="Google Shape;1108;p82"/>
            <p:cNvSpPr/>
            <p:nvPr/>
          </p:nvSpPr>
          <p:spPr>
            <a:xfrm flipH="1" rot="-157512">
              <a:off x="8162796" y="72374"/>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9" name="Google Shape;1109;p82"/>
            <p:cNvSpPr/>
            <p:nvPr/>
          </p:nvSpPr>
          <p:spPr>
            <a:xfrm flipH="1" rot="-157512">
              <a:off x="9087877" y="638193"/>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0" name="Google Shape;1110;p82"/>
            <p:cNvSpPr/>
            <p:nvPr/>
          </p:nvSpPr>
          <p:spPr>
            <a:xfrm flipH="1" rot="-157512">
              <a:off x="7525463" y="193693"/>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1" name="Google Shape;1111;p82"/>
            <p:cNvSpPr/>
            <p:nvPr/>
          </p:nvSpPr>
          <p:spPr>
            <a:xfrm flipH="1" rot="-157512">
              <a:off x="9076066" y="78163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2" name="Google Shape;1112;p82"/>
            <p:cNvSpPr/>
            <p:nvPr/>
          </p:nvSpPr>
          <p:spPr>
            <a:xfrm flipH="1" rot="-157512">
              <a:off x="9692804" y="1158867"/>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113" name="Google Shape;1113;p82"/>
          <p:cNvSpPr txBox="1"/>
          <p:nvPr>
            <p:ph idx="12" type="sldNum"/>
          </p:nvPr>
        </p:nvSpPr>
        <p:spPr>
          <a:xfrm>
            <a:off x="8121325" y="4749850"/>
            <a:ext cx="548400" cy="3348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114" name="Shape 1114"/>
        <p:cNvGrpSpPr/>
        <p:nvPr/>
      </p:nvGrpSpPr>
      <p:grpSpPr>
        <a:xfrm>
          <a:off x="0" y="0"/>
          <a:ext cx="0" cy="0"/>
          <a:chOff x="0" y="0"/>
          <a:chExt cx="0" cy="0"/>
        </a:xfrm>
      </p:grpSpPr>
      <p:sp>
        <p:nvSpPr>
          <p:cNvPr id="1115" name="Google Shape;1115;p86"/>
          <p:cNvSpPr txBox="1"/>
          <p:nvPr>
            <p:ph type="title"/>
          </p:nvPr>
        </p:nvSpPr>
        <p:spPr>
          <a:xfrm>
            <a:off x="2135550" y="1189100"/>
            <a:ext cx="4872900" cy="1964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200"/>
              <a:buNone/>
              <a:defRPr sz="15000"/>
            </a:lvl1pPr>
            <a:lvl2pPr lvl="1" algn="ctr">
              <a:lnSpc>
                <a:spcPct val="100000"/>
              </a:lnSpc>
              <a:spcBef>
                <a:spcPts val="0"/>
              </a:spcBef>
              <a:spcAft>
                <a:spcPts val="0"/>
              </a:spcAft>
              <a:buSzPts val="3200"/>
              <a:buNone/>
              <a:defRPr/>
            </a:lvl2pPr>
            <a:lvl3pPr lvl="2" algn="ctr">
              <a:lnSpc>
                <a:spcPct val="100000"/>
              </a:lnSpc>
              <a:spcBef>
                <a:spcPts val="0"/>
              </a:spcBef>
              <a:spcAft>
                <a:spcPts val="0"/>
              </a:spcAft>
              <a:buSzPts val="3200"/>
              <a:buNone/>
              <a:defRPr/>
            </a:lvl3pPr>
            <a:lvl4pPr lvl="3" algn="ctr">
              <a:lnSpc>
                <a:spcPct val="100000"/>
              </a:lnSpc>
              <a:spcBef>
                <a:spcPts val="0"/>
              </a:spcBef>
              <a:spcAft>
                <a:spcPts val="0"/>
              </a:spcAft>
              <a:buSzPts val="3200"/>
              <a:buNone/>
              <a:defRPr/>
            </a:lvl4pPr>
            <a:lvl5pPr lvl="4" algn="ctr">
              <a:lnSpc>
                <a:spcPct val="100000"/>
              </a:lnSpc>
              <a:spcBef>
                <a:spcPts val="0"/>
              </a:spcBef>
              <a:spcAft>
                <a:spcPts val="0"/>
              </a:spcAft>
              <a:buSzPts val="3200"/>
              <a:buNone/>
              <a:defRPr/>
            </a:lvl5pPr>
            <a:lvl6pPr lvl="5" algn="ctr">
              <a:lnSpc>
                <a:spcPct val="100000"/>
              </a:lnSpc>
              <a:spcBef>
                <a:spcPts val="0"/>
              </a:spcBef>
              <a:spcAft>
                <a:spcPts val="0"/>
              </a:spcAft>
              <a:buSzPts val="3200"/>
              <a:buNone/>
              <a:defRPr/>
            </a:lvl6pPr>
            <a:lvl7pPr lvl="6" algn="ctr">
              <a:lnSpc>
                <a:spcPct val="100000"/>
              </a:lnSpc>
              <a:spcBef>
                <a:spcPts val="0"/>
              </a:spcBef>
              <a:spcAft>
                <a:spcPts val="0"/>
              </a:spcAft>
              <a:buSzPts val="3200"/>
              <a:buNone/>
              <a:defRPr/>
            </a:lvl7pPr>
            <a:lvl8pPr lvl="7" algn="ctr">
              <a:lnSpc>
                <a:spcPct val="100000"/>
              </a:lnSpc>
              <a:spcBef>
                <a:spcPts val="0"/>
              </a:spcBef>
              <a:spcAft>
                <a:spcPts val="0"/>
              </a:spcAft>
              <a:buSzPts val="3200"/>
              <a:buNone/>
              <a:defRPr/>
            </a:lvl8pPr>
            <a:lvl9pPr lvl="8" algn="ctr">
              <a:lnSpc>
                <a:spcPct val="100000"/>
              </a:lnSpc>
              <a:spcBef>
                <a:spcPts val="0"/>
              </a:spcBef>
              <a:spcAft>
                <a:spcPts val="0"/>
              </a:spcAft>
              <a:buSzPts val="3200"/>
              <a:buNone/>
              <a:defRPr/>
            </a:lvl9pPr>
          </a:lstStyle>
          <a:p/>
        </p:txBody>
      </p:sp>
      <p:sp>
        <p:nvSpPr>
          <p:cNvPr id="1116" name="Google Shape;1116;p86"/>
          <p:cNvSpPr txBox="1"/>
          <p:nvPr>
            <p:ph idx="1" type="subTitle"/>
          </p:nvPr>
        </p:nvSpPr>
        <p:spPr>
          <a:xfrm>
            <a:off x="2135550" y="3153500"/>
            <a:ext cx="4872900" cy="671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6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117" name="Google Shape;1117;p86"/>
          <p:cNvSpPr txBox="1"/>
          <p:nvPr>
            <p:ph idx="12" type="sldNum"/>
          </p:nvPr>
        </p:nvSpPr>
        <p:spPr>
          <a:xfrm>
            <a:off x="8121325" y="4749850"/>
            <a:ext cx="548400" cy="3348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1118" name="Shape 1118"/>
        <p:cNvGrpSpPr/>
        <p:nvPr/>
      </p:nvGrpSpPr>
      <p:grpSpPr>
        <a:xfrm>
          <a:off x="0" y="0"/>
          <a:ext cx="0" cy="0"/>
          <a:chOff x="0" y="0"/>
          <a:chExt cx="0" cy="0"/>
        </a:xfrm>
      </p:grpSpPr>
      <p:sp>
        <p:nvSpPr>
          <p:cNvPr id="1119" name="Google Shape;1119;p87"/>
          <p:cNvSpPr txBox="1"/>
          <p:nvPr>
            <p:ph idx="12" type="sldNum"/>
          </p:nvPr>
        </p:nvSpPr>
        <p:spPr>
          <a:xfrm>
            <a:off x="8121325" y="4749850"/>
            <a:ext cx="548400" cy="3348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1120" name="Shape 1120"/>
        <p:cNvGrpSpPr/>
        <p:nvPr/>
      </p:nvGrpSpPr>
      <p:grpSpPr>
        <a:xfrm>
          <a:off x="0" y="0"/>
          <a:ext cx="0" cy="0"/>
          <a:chOff x="0" y="0"/>
          <a:chExt cx="0" cy="0"/>
        </a:xfrm>
      </p:grpSpPr>
      <p:pic>
        <p:nvPicPr>
          <p:cNvPr id="1121" name="Google Shape;1121;p88"/>
          <p:cNvPicPr preferRelativeResize="0"/>
          <p:nvPr/>
        </p:nvPicPr>
        <p:blipFill rotWithShape="1">
          <a:blip r:embed="rId2">
            <a:alphaModFix/>
          </a:blip>
          <a:srcRect b="4591" l="24331" r="23342" t="5721"/>
          <a:stretch/>
        </p:blipFill>
        <p:spPr>
          <a:xfrm rot="2268302">
            <a:off x="7595262" y="-436051"/>
            <a:ext cx="1857374" cy="1790699"/>
          </a:xfrm>
          <a:prstGeom prst="rect">
            <a:avLst/>
          </a:prstGeom>
          <a:noFill/>
          <a:ln>
            <a:noFill/>
          </a:ln>
        </p:spPr>
      </p:pic>
      <p:grpSp>
        <p:nvGrpSpPr>
          <p:cNvPr id="1122" name="Google Shape;1122;p88"/>
          <p:cNvGrpSpPr/>
          <p:nvPr/>
        </p:nvGrpSpPr>
        <p:grpSpPr>
          <a:xfrm flipH="1">
            <a:off x="-884258" y="-507956"/>
            <a:ext cx="2532725" cy="1881750"/>
            <a:chOff x="7221517" y="-507956"/>
            <a:chExt cx="2532725" cy="1881750"/>
          </a:xfrm>
        </p:grpSpPr>
        <p:sp>
          <p:nvSpPr>
            <p:cNvPr id="1123" name="Google Shape;1123;p88"/>
            <p:cNvSpPr/>
            <p:nvPr/>
          </p:nvSpPr>
          <p:spPr>
            <a:xfrm flipH="1" rot="-157512">
              <a:off x="8467712" y="47987"/>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4" name="Google Shape;1124;p88"/>
            <p:cNvSpPr/>
            <p:nvPr/>
          </p:nvSpPr>
          <p:spPr>
            <a:xfrm flipH="1" rot="-157512">
              <a:off x="8489459" y="-461709"/>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5" name="Google Shape;1125;p88"/>
            <p:cNvSpPr/>
            <p:nvPr/>
          </p:nvSpPr>
          <p:spPr>
            <a:xfrm flipH="1" rot="-157512">
              <a:off x="7863600" y="-477589"/>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6" name="Google Shape;1126;p88"/>
            <p:cNvSpPr/>
            <p:nvPr/>
          </p:nvSpPr>
          <p:spPr>
            <a:xfrm flipH="1" rot="-157512">
              <a:off x="7237690" y="-493444"/>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7" name="Google Shape;1127;p88"/>
            <p:cNvSpPr/>
            <p:nvPr/>
          </p:nvSpPr>
          <p:spPr>
            <a:xfrm flipH="1" rot="-157512">
              <a:off x="8788681" y="88254"/>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8" name="Google Shape;1128;p88"/>
            <p:cNvSpPr/>
            <p:nvPr/>
          </p:nvSpPr>
          <p:spPr>
            <a:xfrm flipH="1" rot="-157512">
              <a:off x="8162796" y="72374"/>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9" name="Google Shape;1129;p88"/>
            <p:cNvSpPr/>
            <p:nvPr/>
          </p:nvSpPr>
          <p:spPr>
            <a:xfrm flipH="1" rot="-157512">
              <a:off x="9087877" y="638193"/>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0" name="Google Shape;1130;p88"/>
            <p:cNvSpPr/>
            <p:nvPr/>
          </p:nvSpPr>
          <p:spPr>
            <a:xfrm flipH="1" rot="-157512">
              <a:off x="7525463" y="193693"/>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1" name="Google Shape;1131;p88"/>
            <p:cNvSpPr/>
            <p:nvPr/>
          </p:nvSpPr>
          <p:spPr>
            <a:xfrm flipH="1" rot="-157512">
              <a:off x="9076066" y="78163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2" name="Google Shape;1132;p88"/>
            <p:cNvSpPr/>
            <p:nvPr/>
          </p:nvSpPr>
          <p:spPr>
            <a:xfrm flipH="1" rot="-157512">
              <a:off x="9692804" y="1158867"/>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33" name="Google Shape;1133;p88"/>
          <p:cNvGrpSpPr/>
          <p:nvPr/>
        </p:nvGrpSpPr>
        <p:grpSpPr>
          <a:xfrm flipH="1">
            <a:off x="7421542" y="4092619"/>
            <a:ext cx="2532725" cy="1881750"/>
            <a:chOff x="7221517" y="-507956"/>
            <a:chExt cx="2532725" cy="1881750"/>
          </a:xfrm>
        </p:grpSpPr>
        <p:sp>
          <p:nvSpPr>
            <p:cNvPr id="1134" name="Google Shape;1134;p88"/>
            <p:cNvSpPr/>
            <p:nvPr/>
          </p:nvSpPr>
          <p:spPr>
            <a:xfrm flipH="1" rot="-157512">
              <a:off x="8467712" y="47987"/>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5" name="Google Shape;1135;p88"/>
            <p:cNvSpPr/>
            <p:nvPr/>
          </p:nvSpPr>
          <p:spPr>
            <a:xfrm flipH="1" rot="-157512">
              <a:off x="8489459" y="-461709"/>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6" name="Google Shape;1136;p88"/>
            <p:cNvSpPr/>
            <p:nvPr/>
          </p:nvSpPr>
          <p:spPr>
            <a:xfrm flipH="1" rot="-157512">
              <a:off x="7863600" y="-477589"/>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7" name="Google Shape;1137;p88"/>
            <p:cNvSpPr/>
            <p:nvPr/>
          </p:nvSpPr>
          <p:spPr>
            <a:xfrm flipH="1" rot="-157512">
              <a:off x="7237690" y="-493444"/>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8" name="Google Shape;1138;p88"/>
            <p:cNvSpPr/>
            <p:nvPr/>
          </p:nvSpPr>
          <p:spPr>
            <a:xfrm flipH="1" rot="-157512">
              <a:off x="8788681" y="88254"/>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9" name="Google Shape;1139;p88"/>
            <p:cNvSpPr/>
            <p:nvPr/>
          </p:nvSpPr>
          <p:spPr>
            <a:xfrm flipH="1" rot="-157512">
              <a:off x="8162796" y="72374"/>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0" name="Google Shape;1140;p88"/>
            <p:cNvSpPr/>
            <p:nvPr/>
          </p:nvSpPr>
          <p:spPr>
            <a:xfrm flipH="1" rot="-157512">
              <a:off x="9087877" y="638193"/>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1" name="Google Shape;1141;p88"/>
            <p:cNvSpPr/>
            <p:nvPr/>
          </p:nvSpPr>
          <p:spPr>
            <a:xfrm flipH="1" rot="-157512">
              <a:off x="7525463" y="193693"/>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2" name="Google Shape;1142;p88"/>
            <p:cNvSpPr/>
            <p:nvPr/>
          </p:nvSpPr>
          <p:spPr>
            <a:xfrm flipH="1" rot="-157512">
              <a:off x="9076066" y="78163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3" name="Google Shape;1143;p88"/>
            <p:cNvSpPr/>
            <p:nvPr/>
          </p:nvSpPr>
          <p:spPr>
            <a:xfrm flipH="1" rot="-157512">
              <a:off x="9692804" y="1158867"/>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44" name="Google Shape;1144;p88"/>
          <p:cNvGrpSpPr/>
          <p:nvPr/>
        </p:nvGrpSpPr>
        <p:grpSpPr>
          <a:xfrm>
            <a:off x="1531525" y="4798375"/>
            <a:ext cx="76825" cy="76800"/>
            <a:chOff x="3104875" y="1099400"/>
            <a:chExt cx="76825" cy="76800"/>
          </a:xfrm>
        </p:grpSpPr>
        <p:sp>
          <p:nvSpPr>
            <p:cNvPr id="1145" name="Google Shape;1145;p88"/>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6" name="Google Shape;1146;p88"/>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47" name="Google Shape;1147;p88"/>
          <p:cNvGrpSpPr/>
          <p:nvPr/>
        </p:nvGrpSpPr>
        <p:grpSpPr>
          <a:xfrm>
            <a:off x="8745875" y="2533350"/>
            <a:ext cx="76825" cy="76800"/>
            <a:chOff x="3104875" y="1099400"/>
            <a:chExt cx="76825" cy="76800"/>
          </a:xfrm>
        </p:grpSpPr>
        <p:sp>
          <p:nvSpPr>
            <p:cNvPr id="1148" name="Google Shape;1148;p88"/>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9" name="Google Shape;1149;p88"/>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50" name="Google Shape;1150;p88"/>
          <p:cNvGrpSpPr/>
          <p:nvPr/>
        </p:nvGrpSpPr>
        <p:grpSpPr>
          <a:xfrm>
            <a:off x="3576600" y="215950"/>
            <a:ext cx="76825" cy="76800"/>
            <a:chOff x="3104875" y="1099400"/>
            <a:chExt cx="76825" cy="76800"/>
          </a:xfrm>
        </p:grpSpPr>
        <p:sp>
          <p:nvSpPr>
            <p:cNvPr id="1151" name="Google Shape;1151;p88"/>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2" name="Google Shape;1152;p88"/>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153" name="Google Shape;1153;p88"/>
          <p:cNvPicPr preferRelativeResize="0"/>
          <p:nvPr/>
        </p:nvPicPr>
        <p:blipFill rotWithShape="1">
          <a:blip r:embed="rId3">
            <a:alphaModFix/>
          </a:blip>
          <a:srcRect b="0" l="15236" r="10474" t="0"/>
          <a:stretch/>
        </p:blipFill>
        <p:spPr>
          <a:xfrm>
            <a:off x="7421549" y="539509"/>
            <a:ext cx="1552574" cy="1390851"/>
          </a:xfrm>
          <a:prstGeom prst="rect">
            <a:avLst/>
          </a:prstGeom>
          <a:noFill/>
          <a:ln>
            <a:noFill/>
          </a:ln>
        </p:spPr>
      </p:pic>
      <p:sp>
        <p:nvSpPr>
          <p:cNvPr id="1154" name="Google Shape;1154;p88"/>
          <p:cNvSpPr txBox="1"/>
          <p:nvPr>
            <p:ph idx="12" type="sldNum"/>
          </p:nvPr>
        </p:nvSpPr>
        <p:spPr>
          <a:xfrm>
            <a:off x="8121325" y="4749850"/>
            <a:ext cx="548400" cy="3348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63" name="Shape 163"/>
        <p:cNvGrpSpPr/>
        <p:nvPr/>
      </p:nvGrpSpPr>
      <p:grpSpPr>
        <a:xfrm>
          <a:off x="0" y="0"/>
          <a:ext cx="0" cy="0"/>
          <a:chOff x="0" y="0"/>
          <a:chExt cx="0" cy="0"/>
        </a:xfrm>
      </p:grpSpPr>
      <p:sp>
        <p:nvSpPr>
          <p:cNvPr id="164" name="Google Shape;164;p59"/>
          <p:cNvSpPr txBox="1"/>
          <p:nvPr>
            <p:ph type="title"/>
          </p:nvPr>
        </p:nvSpPr>
        <p:spPr>
          <a:xfrm>
            <a:off x="720000" y="2384238"/>
            <a:ext cx="7351800" cy="841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sz="43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65" name="Google Shape;165;p59"/>
          <p:cNvSpPr txBox="1"/>
          <p:nvPr>
            <p:ph idx="2" type="title"/>
          </p:nvPr>
        </p:nvSpPr>
        <p:spPr>
          <a:xfrm>
            <a:off x="720000" y="1496250"/>
            <a:ext cx="1381800" cy="841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6000"/>
              <a:buNone/>
              <a:defRPr sz="7200"/>
            </a:lvl1pPr>
            <a:lvl2pPr lvl="1" algn="ctr">
              <a:lnSpc>
                <a:spcPct val="100000"/>
              </a:lnSpc>
              <a:spcBef>
                <a:spcPts val="0"/>
              </a:spcBef>
              <a:spcAft>
                <a:spcPts val="0"/>
              </a:spcAft>
              <a:buClr>
                <a:schemeClr val="lt1"/>
              </a:buClr>
              <a:buSzPts val="6000"/>
              <a:buNone/>
              <a:defRPr sz="6000">
                <a:solidFill>
                  <a:schemeClr val="lt1"/>
                </a:solidFill>
              </a:defRPr>
            </a:lvl2pPr>
            <a:lvl3pPr lvl="2" algn="ctr">
              <a:lnSpc>
                <a:spcPct val="100000"/>
              </a:lnSpc>
              <a:spcBef>
                <a:spcPts val="0"/>
              </a:spcBef>
              <a:spcAft>
                <a:spcPts val="0"/>
              </a:spcAft>
              <a:buClr>
                <a:schemeClr val="lt1"/>
              </a:buClr>
              <a:buSzPts val="6000"/>
              <a:buNone/>
              <a:defRPr sz="6000">
                <a:solidFill>
                  <a:schemeClr val="lt1"/>
                </a:solidFill>
              </a:defRPr>
            </a:lvl3pPr>
            <a:lvl4pPr lvl="3" algn="ctr">
              <a:lnSpc>
                <a:spcPct val="100000"/>
              </a:lnSpc>
              <a:spcBef>
                <a:spcPts val="0"/>
              </a:spcBef>
              <a:spcAft>
                <a:spcPts val="0"/>
              </a:spcAft>
              <a:buClr>
                <a:schemeClr val="lt1"/>
              </a:buClr>
              <a:buSzPts val="6000"/>
              <a:buNone/>
              <a:defRPr sz="6000">
                <a:solidFill>
                  <a:schemeClr val="lt1"/>
                </a:solidFill>
              </a:defRPr>
            </a:lvl4pPr>
            <a:lvl5pPr lvl="4" algn="ctr">
              <a:lnSpc>
                <a:spcPct val="100000"/>
              </a:lnSpc>
              <a:spcBef>
                <a:spcPts val="0"/>
              </a:spcBef>
              <a:spcAft>
                <a:spcPts val="0"/>
              </a:spcAft>
              <a:buClr>
                <a:schemeClr val="lt1"/>
              </a:buClr>
              <a:buSzPts val="6000"/>
              <a:buNone/>
              <a:defRPr sz="6000">
                <a:solidFill>
                  <a:schemeClr val="lt1"/>
                </a:solidFill>
              </a:defRPr>
            </a:lvl5pPr>
            <a:lvl6pPr lvl="5" algn="ctr">
              <a:lnSpc>
                <a:spcPct val="100000"/>
              </a:lnSpc>
              <a:spcBef>
                <a:spcPts val="0"/>
              </a:spcBef>
              <a:spcAft>
                <a:spcPts val="0"/>
              </a:spcAft>
              <a:buClr>
                <a:schemeClr val="lt1"/>
              </a:buClr>
              <a:buSzPts val="6000"/>
              <a:buNone/>
              <a:defRPr sz="6000">
                <a:solidFill>
                  <a:schemeClr val="lt1"/>
                </a:solidFill>
              </a:defRPr>
            </a:lvl6pPr>
            <a:lvl7pPr lvl="6" algn="ctr">
              <a:lnSpc>
                <a:spcPct val="100000"/>
              </a:lnSpc>
              <a:spcBef>
                <a:spcPts val="0"/>
              </a:spcBef>
              <a:spcAft>
                <a:spcPts val="0"/>
              </a:spcAft>
              <a:buClr>
                <a:schemeClr val="lt1"/>
              </a:buClr>
              <a:buSzPts val="6000"/>
              <a:buNone/>
              <a:defRPr sz="6000">
                <a:solidFill>
                  <a:schemeClr val="lt1"/>
                </a:solidFill>
              </a:defRPr>
            </a:lvl7pPr>
            <a:lvl8pPr lvl="7" algn="ctr">
              <a:lnSpc>
                <a:spcPct val="100000"/>
              </a:lnSpc>
              <a:spcBef>
                <a:spcPts val="0"/>
              </a:spcBef>
              <a:spcAft>
                <a:spcPts val="0"/>
              </a:spcAft>
              <a:buClr>
                <a:schemeClr val="lt1"/>
              </a:buClr>
              <a:buSzPts val="6000"/>
              <a:buNone/>
              <a:defRPr sz="6000">
                <a:solidFill>
                  <a:schemeClr val="lt1"/>
                </a:solidFill>
              </a:defRPr>
            </a:lvl8pPr>
            <a:lvl9pPr lvl="8" algn="ctr">
              <a:lnSpc>
                <a:spcPct val="100000"/>
              </a:lnSpc>
              <a:spcBef>
                <a:spcPts val="0"/>
              </a:spcBef>
              <a:spcAft>
                <a:spcPts val="0"/>
              </a:spcAft>
              <a:buClr>
                <a:schemeClr val="lt1"/>
              </a:buClr>
              <a:buSzPts val="6000"/>
              <a:buNone/>
              <a:defRPr sz="6000">
                <a:solidFill>
                  <a:schemeClr val="lt1"/>
                </a:solidFill>
              </a:defRPr>
            </a:lvl9pPr>
          </a:lstStyle>
          <a:p/>
        </p:txBody>
      </p:sp>
      <p:sp>
        <p:nvSpPr>
          <p:cNvPr id="166" name="Google Shape;166;p59"/>
          <p:cNvSpPr txBox="1"/>
          <p:nvPr>
            <p:ph idx="1" type="subTitle"/>
          </p:nvPr>
        </p:nvSpPr>
        <p:spPr>
          <a:xfrm>
            <a:off x="720000" y="3272250"/>
            <a:ext cx="5067600" cy="375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5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grpSp>
        <p:nvGrpSpPr>
          <p:cNvPr id="167" name="Google Shape;167;p59"/>
          <p:cNvGrpSpPr/>
          <p:nvPr/>
        </p:nvGrpSpPr>
        <p:grpSpPr>
          <a:xfrm>
            <a:off x="5175689" y="2774775"/>
            <a:ext cx="5036265" cy="4113315"/>
            <a:chOff x="4780389" y="2513200"/>
            <a:chExt cx="5036265" cy="4113315"/>
          </a:xfrm>
        </p:grpSpPr>
        <p:grpSp>
          <p:nvGrpSpPr>
            <p:cNvPr id="168" name="Google Shape;168;p59"/>
            <p:cNvGrpSpPr/>
            <p:nvPr/>
          </p:nvGrpSpPr>
          <p:grpSpPr>
            <a:xfrm>
              <a:off x="4780389" y="2513200"/>
              <a:ext cx="5036265" cy="4113315"/>
              <a:chOff x="4673664" y="2214100"/>
              <a:chExt cx="5036265" cy="4113315"/>
            </a:xfrm>
          </p:grpSpPr>
          <p:sp>
            <p:nvSpPr>
              <p:cNvPr id="169" name="Google Shape;169;p59"/>
              <p:cNvSpPr/>
              <p:nvPr/>
            </p:nvSpPr>
            <p:spPr>
              <a:xfrm rot="157512">
                <a:off x="9047033" y="4559649"/>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70" name="Google Shape;170;p59"/>
              <p:cNvGrpSpPr/>
              <p:nvPr/>
            </p:nvGrpSpPr>
            <p:grpSpPr>
              <a:xfrm>
                <a:off x="4673664" y="2214100"/>
                <a:ext cx="5036265" cy="4113315"/>
                <a:chOff x="4673664" y="2214100"/>
                <a:chExt cx="5036265" cy="4113315"/>
              </a:xfrm>
            </p:grpSpPr>
            <p:grpSp>
              <p:nvGrpSpPr>
                <p:cNvPr id="171" name="Google Shape;171;p59"/>
                <p:cNvGrpSpPr/>
                <p:nvPr/>
              </p:nvGrpSpPr>
              <p:grpSpPr>
                <a:xfrm>
                  <a:off x="4673664" y="2214100"/>
                  <a:ext cx="5036265" cy="4113315"/>
                  <a:chOff x="3825164" y="427025"/>
                  <a:chExt cx="5036265" cy="4113315"/>
                </a:xfrm>
              </p:grpSpPr>
              <p:sp>
                <p:nvSpPr>
                  <p:cNvPr id="172" name="Google Shape;172;p59"/>
                  <p:cNvSpPr/>
                  <p:nvPr/>
                </p:nvSpPr>
                <p:spPr>
                  <a:xfrm rot="157512">
                    <a:off x="6915828" y="473247"/>
                    <a:ext cx="650167" cy="721089"/>
                  </a:xfrm>
                  <a:custGeom>
                    <a:rect b="b" l="l" r="r" t="t"/>
                    <a:pathLst>
                      <a:path extrusionOk="0" fill="none" h="28845" w="26008">
                        <a:moveTo>
                          <a:pt x="26008" y="20744"/>
                        </a:moveTo>
                        <a:lnTo>
                          <a:pt x="24980" y="6321"/>
                        </a:lnTo>
                        <a:lnTo>
                          <a:pt x="11976" y="1"/>
                        </a:lnTo>
                        <a:lnTo>
                          <a:pt x="0" y="8102"/>
                        </a:lnTo>
                        <a:lnTo>
                          <a:pt x="1028" y="22524"/>
                        </a:lnTo>
                        <a:lnTo>
                          <a:pt x="14032"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 name="Google Shape;173;p59"/>
                  <p:cNvSpPr/>
                  <p:nvPr/>
                </p:nvSpPr>
                <p:spPr>
                  <a:xfrm rot="157512">
                    <a:off x="7541687" y="457392"/>
                    <a:ext cx="650192" cy="721114"/>
                  </a:xfrm>
                  <a:custGeom>
                    <a:rect b="b" l="l" r="r" t="t"/>
                    <a:pathLst>
                      <a:path extrusionOk="0" fill="none" h="28846" w="26009">
                        <a:moveTo>
                          <a:pt x="26009" y="20743"/>
                        </a:moveTo>
                        <a:lnTo>
                          <a:pt x="24981" y="6321"/>
                        </a:lnTo>
                        <a:lnTo>
                          <a:pt x="11976" y="1"/>
                        </a:lnTo>
                        <a:lnTo>
                          <a:pt x="1" y="8102"/>
                        </a:lnTo>
                        <a:lnTo>
                          <a:pt x="1029" y="22525"/>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 name="Google Shape;174;p59"/>
                  <p:cNvSpPr/>
                  <p:nvPr/>
                </p:nvSpPr>
                <p:spPr>
                  <a:xfrm rot="157512">
                    <a:off x="8167572" y="441537"/>
                    <a:ext cx="650192" cy="721089"/>
                  </a:xfrm>
                  <a:custGeom>
                    <a:rect b="b" l="l" r="r" t="t"/>
                    <a:pathLst>
                      <a:path extrusionOk="0" fill="none" h="28845" w="26009">
                        <a:moveTo>
                          <a:pt x="26008" y="20743"/>
                        </a:moveTo>
                        <a:lnTo>
                          <a:pt x="24980" y="6321"/>
                        </a:lnTo>
                        <a:lnTo>
                          <a:pt x="11976" y="0"/>
                        </a:lnTo>
                        <a:lnTo>
                          <a:pt x="1" y="8102"/>
                        </a:lnTo>
                        <a:lnTo>
                          <a:pt x="1029"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 name="Google Shape;175;p59"/>
                  <p:cNvSpPr/>
                  <p:nvPr/>
                </p:nvSpPr>
                <p:spPr>
                  <a:xfrm rot="157512">
                    <a:off x="7242491" y="1007356"/>
                    <a:ext cx="650192" cy="721089"/>
                  </a:xfrm>
                  <a:custGeom>
                    <a:rect b="b" l="l" r="r" t="t"/>
                    <a:pathLst>
                      <a:path extrusionOk="0" fill="none" h="28845" w="26009">
                        <a:moveTo>
                          <a:pt x="26008" y="20743"/>
                        </a:moveTo>
                        <a:lnTo>
                          <a:pt x="24980" y="6321"/>
                        </a:lnTo>
                        <a:lnTo>
                          <a:pt x="11976" y="1"/>
                        </a:lnTo>
                        <a:lnTo>
                          <a:pt x="0" y="8102"/>
                        </a:lnTo>
                        <a:lnTo>
                          <a:pt x="1028" y="22525"/>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 name="Google Shape;176;p59"/>
                  <p:cNvSpPr/>
                  <p:nvPr/>
                </p:nvSpPr>
                <p:spPr>
                  <a:xfrm rot="157512">
                    <a:off x="7868375" y="991501"/>
                    <a:ext cx="650167" cy="721089"/>
                  </a:xfrm>
                  <a:custGeom>
                    <a:rect b="b" l="l" r="r" t="t"/>
                    <a:pathLst>
                      <a:path extrusionOk="0" fill="none" h="28845" w="26008">
                        <a:moveTo>
                          <a:pt x="26008" y="20743"/>
                        </a:moveTo>
                        <a:lnTo>
                          <a:pt x="24980" y="6321"/>
                        </a:lnTo>
                        <a:lnTo>
                          <a:pt x="11976" y="0"/>
                        </a:lnTo>
                        <a:lnTo>
                          <a:pt x="0" y="8102"/>
                        </a:lnTo>
                        <a:lnTo>
                          <a:pt x="1028" y="22524"/>
                        </a:lnTo>
                        <a:lnTo>
                          <a:pt x="14032"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 name="Google Shape;177;p59"/>
                  <p:cNvSpPr/>
                  <p:nvPr/>
                </p:nvSpPr>
                <p:spPr>
                  <a:xfrm rot="157512">
                    <a:off x="6943294" y="1557320"/>
                    <a:ext cx="650167" cy="721089"/>
                  </a:xfrm>
                  <a:custGeom>
                    <a:rect b="b" l="l" r="r" t="t"/>
                    <a:pathLst>
                      <a:path extrusionOk="0" fill="none" h="28845" w="26008">
                        <a:moveTo>
                          <a:pt x="26008" y="20743"/>
                        </a:moveTo>
                        <a:lnTo>
                          <a:pt x="24980" y="6320"/>
                        </a:lnTo>
                        <a:lnTo>
                          <a:pt x="11975" y="1"/>
                        </a:lnTo>
                        <a:lnTo>
                          <a:pt x="0" y="8102"/>
                        </a:lnTo>
                        <a:lnTo>
                          <a:pt x="1028" y="22524"/>
                        </a:lnTo>
                        <a:lnTo>
                          <a:pt x="14032"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 name="Google Shape;178;p59"/>
                  <p:cNvSpPr/>
                  <p:nvPr/>
                </p:nvSpPr>
                <p:spPr>
                  <a:xfrm rot="157512">
                    <a:off x="7569154" y="1541466"/>
                    <a:ext cx="650217" cy="721064"/>
                  </a:xfrm>
                  <a:custGeom>
                    <a:rect b="b" l="l" r="r" t="t"/>
                    <a:pathLst>
                      <a:path extrusionOk="0" fill="none" h="28844" w="26010">
                        <a:moveTo>
                          <a:pt x="26009" y="20743"/>
                        </a:moveTo>
                        <a:lnTo>
                          <a:pt x="24980" y="6321"/>
                        </a:lnTo>
                        <a:lnTo>
                          <a:pt x="11976" y="0"/>
                        </a:lnTo>
                        <a:lnTo>
                          <a:pt x="1" y="8101"/>
                        </a:lnTo>
                        <a:lnTo>
                          <a:pt x="1029" y="22524"/>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 name="Google Shape;179;p59"/>
                  <p:cNvSpPr/>
                  <p:nvPr/>
                </p:nvSpPr>
                <p:spPr>
                  <a:xfrm rot="157512">
                    <a:off x="8195039" y="1525586"/>
                    <a:ext cx="650217" cy="721114"/>
                  </a:xfrm>
                  <a:custGeom>
                    <a:rect b="b" l="l" r="r" t="t"/>
                    <a:pathLst>
                      <a:path extrusionOk="0" fill="none" h="28846" w="26010">
                        <a:moveTo>
                          <a:pt x="26009" y="20743"/>
                        </a:moveTo>
                        <a:lnTo>
                          <a:pt x="24980" y="6322"/>
                        </a:lnTo>
                        <a:lnTo>
                          <a:pt x="11976" y="1"/>
                        </a:lnTo>
                        <a:lnTo>
                          <a:pt x="0" y="8103"/>
                        </a:lnTo>
                        <a:lnTo>
                          <a:pt x="1029" y="22525"/>
                        </a:lnTo>
                        <a:lnTo>
                          <a:pt x="14033" y="28846"/>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 name="Google Shape;180;p59"/>
                  <p:cNvSpPr/>
                  <p:nvPr/>
                </p:nvSpPr>
                <p:spPr>
                  <a:xfrm rot="157512">
                    <a:off x="4140535" y="2170703"/>
                    <a:ext cx="650217" cy="721089"/>
                  </a:xfrm>
                  <a:custGeom>
                    <a:rect b="b" l="l" r="r" t="t"/>
                    <a:pathLst>
                      <a:path extrusionOk="0" fill="none" h="28845" w="26010">
                        <a:moveTo>
                          <a:pt x="26009" y="20743"/>
                        </a:moveTo>
                        <a:lnTo>
                          <a:pt x="24980" y="6321"/>
                        </a:lnTo>
                        <a:lnTo>
                          <a:pt x="11977" y="0"/>
                        </a:lnTo>
                        <a:lnTo>
                          <a:pt x="1" y="8102"/>
                        </a:lnTo>
                        <a:lnTo>
                          <a:pt x="1028"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 name="Google Shape;181;p59"/>
                  <p:cNvSpPr/>
                  <p:nvPr/>
                </p:nvSpPr>
                <p:spPr>
                  <a:xfrm rot="157512">
                    <a:off x="4766419" y="2154848"/>
                    <a:ext cx="650192" cy="721089"/>
                  </a:xfrm>
                  <a:custGeom>
                    <a:rect b="b" l="l" r="r" t="t"/>
                    <a:pathLst>
                      <a:path extrusionOk="0" fill="none" h="28845" w="26009">
                        <a:moveTo>
                          <a:pt x="26009" y="20743"/>
                        </a:moveTo>
                        <a:lnTo>
                          <a:pt x="24980" y="6321"/>
                        </a:lnTo>
                        <a:lnTo>
                          <a:pt x="11977" y="1"/>
                        </a:lnTo>
                        <a:lnTo>
                          <a:pt x="0" y="8102"/>
                        </a:lnTo>
                        <a:lnTo>
                          <a:pt x="1029" y="22524"/>
                        </a:lnTo>
                        <a:lnTo>
                          <a:pt x="14034"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 name="Google Shape;182;p59"/>
                  <p:cNvSpPr/>
                  <p:nvPr/>
                </p:nvSpPr>
                <p:spPr>
                  <a:xfrm rot="157512">
                    <a:off x="5392303" y="2138993"/>
                    <a:ext cx="650192" cy="721089"/>
                  </a:xfrm>
                  <a:custGeom>
                    <a:rect b="b" l="l" r="r" t="t"/>
                    <a:pathLst>
                      <a:path extrusionOk="0" fill="none" h="28845" w="26009">
                        <a:moveTo>
                          <a:pt x="26009" y="20743"/>
                        </a:moveTo>
                        <a:lnTo>
                          <a:pt x="24981" y="6321"/>
                        </a:lnTo>
                        <a:lnTo>
                          <a:pt x="11976" y="0"/>
                        </a:lnTo>
                        <a:lnTo>
                          <a:pt x="0" y="8102"/>
                        </a:lnTo>
                        <a:lnTo>
                          <a:pt x="1029" y="22524"/>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 name="Google Shape;183;p59"/>
                  <p:cNvSpPr/>
                  <p:nvPr/>
                </p:nvSpPr>
                <p:spPr>
                  <a:xfrm rot="157512">
                    <a:off x="6018188" y="2123139"/>
                    <a:ext cx="650192" cy="721089"/>
                  </a:xfrm>
                  <a:custGeom>
                    <a:rect b="b" l="l" r="r" t="t"/>
                    <a:pathLst>
                      <a:path extrusionOk="0" fill="none" h="28845" w="26009">
                        <a:moveTo>
                          <a:pt x="26008" y="20743"/>
                        </a:moveTo>
                        <a:lnTo>
                          <a:pt x="24981" y="6321"/>
                        </a:lnTo>
                        <a:lnTo>
                          <a:pt x="11976" y="0"/>
                        </a:lnTo>
                        <a:lnTo>
                          <a:pt x="1" y="8102"/>
                        </a:lnTo>
                        <a:lnTo>
                          <a:pt x="1029"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 name="Google Shape;184;p59"/>
                  <p:cNvSpPr/>
                  <p:nvPr/>
                </p:nvSpPr>
                <p:spPr>
                  <a:xfrm rot="157512">
                    <a:off x="6644073" y="2107259"/>
                    <a:ext cx="650192" cy="721114"/>
                  </a:xfrm>
                  <a:custGeom>
                    <a:rect b="b" l="l" r="r" t="t"/>
                    <a:pathLst>
                      <a:path extrusionOk="0" fill="none" h="28846" w="26009">
                        <a:moveTo>
                          <a:pt x="26008" y="20743"/>
                        </a:moveTo>
                        <a:lnTo>
                          <a:pt x="24980" y="6321"/>
                        </a:lnTo>
                        <a:lnTo>
                          <a:pt x="11976" y="1"/>
                        </a:lnTo>
                        <a:lnTo>
                          <a:pt x="1" y="8103"/>
                        </a:lnTo>
                        <a:lnTo>
                          <a:pt x="1028" y="22525"/>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 name="Google Shape;185;p59"/>
                  <p:cNvSpPr/>
                  <p:nvPr/>
                </p:nvSpPr>
                <p:spPr>
                  <a:xfrm rot="157512">
                    <a:off x="7269957" y="2091430"/>
                    <a:ext cx="650192" cy="721064"/>
                  </a:xfrm>
                  <a:custGeom>
                    <a:rect b="b" l="l" r="r" t="t"/>
                    <a:pathLst>
                      <a:path extrusionOk="0" fill="none" h="28844" w="26009">
                        <a:moveTo>
                          <a:pt x="26009" y="20743"/>
                        </a:moveTo>
                        <a:lnTo>
                          <a:pt x="24980" y="6320"/>
                        </a:lnTo>
                        <a:lnTo>
                          <a:pt x="11976" y="0"/>
                        </a:lnTo>
                        <a:lnTo>
                          <a:pt x="0" y="8101"/>
                        </a:lnTo>
                        <a:lnTo>
                          <a:pt x="1028" y="22523"/>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 name="Google Shape;186;p59"/>
                  <p:cNvSpPr/>
                  <p:nvPr/>
                </p:nvSpPr>
                <p:spPr>
                  <a:xfrm rot="157512">
                    <a:off x="7895842" y="2075550"/>
                    <a:ext cx="650192" cy="721089"/>
                  </a:xfrm>
                  <a:custGeom>
                    <a:rect b="b" l="l" r="r" t="t"/>
                    <a:pathLst>
                      <a:path extrusionOk="0" fill="none" h="28845" w="26009">
                        <a:moveTo>
                          <a:pt x="26009" y="20743"/>
                        </a:moveTo>
                        <a:lnTo>
                          <a:pt x="24980" y="6322"/>
                        </a:lnTo>
                        <a:lnTo>
                          <a:pt x="11976" y="1"/>
                        </a:lnTo>
                        <a:lnTo>
                          <a:pt x="0" y="8102"/>
                        </a:lnTo>
                        <a:lnTo>
                          <a:pt x="1029" y="22525"/>
                        </a:lnTo>
                        <a:lnTo>
                          <a:pt x="14032"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 name="Google Shape;187;p59"/>
                  <p:cNvSpPr/>
                  <p:nvPr/>
                </p:nvSpPr>
                <p:spPr>
                  <a:xfrm rot="157512">
                    <a:off x="3841337" y="2720667"/>
                    <a:ext cx="650192" cy="721114"/>
                  </a:xfrm>
                  <a:custGeom>
                    <a:rect b="b" l="l" r="r" t="t"/>
                    <a:pathLst>
                      <a:path extrusionOk="0" fill="none" h="28846" w="26009">
                        <a:moveTo>
                          <a:pt x="26009" y="20743"/>
                        </a:moveTo>
                        <a:lnTo>
                          <a:pt x="24980" y="6321"/>
                        </a:lnTo>
                        <a:lnTo>
                          <a:pt x="11975" y="0"/>
                        </a:lnTo>
                        <a:lnTo>
                          <a:pt x="0" y="8102"/>
                        </a:lnTo>
                        <a:lnTo>
                          <a:pt x="1029" y="22524"/>
                        </a:lnTo>
                        <a:lnTo>
                          <a:pt x="14032"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 name="Google Shape;188;p59"/>
                  <p:cNvSpPr/>
                  <p:nvPr/>
                </p:nvSpPr>
                <p:spPr>
                  <a:xfrm rot="157512">
                    <a:off x="4467198" y="2704787"/>
                    <a:ext cx="650217" cy="721114"/>
                  </a:xfrm>
                  <a:custGeom>
                    <a:rect b="b" l="l" r="r" t="t"/>
                    <a:pathLst>
                      <a:path extrusionOk="0" fill="none" h="28846" w="26010">
                        <a:moveTo>
                          <a:pt x="26010" y="20743"/>
                        </a:moveTo>
                        <a:lnTo>
                          <a:pt x="24982" y="6322"/>
                        </a:lnTo>
                        <a:lnTo>
                          <a:pt x="11977" y="1"/>
                        </a:lnTo>
                        <a:lnTo>
                          <a:pt x="1" y="8103"/>
                        </a:lnTo>
                        <a:lnTo>
                          <a:pt x="1030" y="22525"/>
                        </a:lnTo>
                        <a:lnTo>
                          <a:pt x="14033" y="28846"/>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 name="Google Shape;189;p59"/>
                  <p:cNvSpPr/>
                  <p:nvPr/>
                </p:nvSpPr>
                <p:spPr>
                  <a:xfrm rot="157512">
                    <a:off x="5093107" y="2688958"/>
                    <a:ext cx="650192" cy="721089"/>
                  </a:xfrm>
                  <a:custGeom>
                    <a:rect b="b" l="l" r="r" t="t"/>
                    <a:pathLst>
                      <a:path extrusionOk="0" fill="none" h="28845" w="26009">
                        <a:moveTo>
                          <a:pt x="26008" y="20743"/>
                        </a:moveTo>
                        <a:lnTo>
                          <a:pt x="24980" y="6320"/>
                        </a:lnTo>
                        <a:lnTo>
                          <a:pt x="11976" y="0"/>
                        </a:lnTo>
                        <a:lnTo>
                          <a:pt x="1" y="8102"/>
                        </a:lnTo>
                        <a:lnTo>
                          <a:pt x="1029" y="22523"/>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 name="Google Shape;190;p59"/>
                  <p:cNvSpPr/>
                  <p:nvPr/>
                </p:nvSpPr>
                <p:spPr>
                  <a:xfrm rot="157512">
                    <a:off x="5718992" y="2673103"/>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 name="Google Shape;191;p59"/>
                  <p:cNvSpPr/>
                  <p:nvPr/>
                </p:nvSpPr>
                <p:spPr>
                  <a:xfrm rot="157512">
                    <a:off x="6344876" y="2657223"/>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 name="Google Shape;192;p59"/>
                  <p:cNvSpPr/>
                  <p:nvPr/>
                </p:nvSpPr>
                <p:spPr>
                  <a:xfrm rot="157512">
                    <a:off x="6970736" y="2641369"/>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 name="Google Shape;193;p59"/>
                  <p:cNvSpPr/>
                  <p:nvPr/>
                </p:nvSpPr>
                <p:spPr>
                  <a:xfrm rot="157512">
                    <a:off x="4168001" y="3254751"/>
                    <a:ext cx="650217" cy="721114"/>
                  </a:xfrm>
                  <a:custGeom>
                    <a:rect b="b" l="l" r="r" t="t"/>
                    <a:pathLst>
                      <a:path extrusionOk="0" fill="none" h="28846" w="26010">
                        <a:moveTo>
                          <a:pt x="26009" y="20744"/>
                        </a:moveTo>
                        <a:lnTo>
                          <a:pt x="24980" y="6322"/>
                        </a:lnTo>
                        <a:lnTo>
                          <a:pt x="11977" y="1"/>
                        </a:lnTo>
                        <a:lnTo>
                          <a:pt x="0" y="8103"/>
                        </a:lnTo>
                        <a:lnTo>
                          <a:pt x="1029" y="22525"/>
                        </a:lnTo>
                        <a:lnTo>
                          <a:pt x="14034" y="28846"/>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 name="Google Shape;194;p59"/>
                  <p:cNvSpPr/>
                  <p:nvPr/>
                </p:nvSpPr>
                <p:spPr>
                  <a:xfrm rot="157512">
                    <a:off x="4793885" y="3238896"/>
                    <a:ext cx="650192" cy="721114"/>
                  </a:xfrm>
                  <a:custGeom>
                    <a:rect b="b" l="l" r="r" t="t"/>
                    <a:pathLst>
                      <a:path extrusionOk="0" fill="none" h="28846" w="26009">
                        <a:moveTo>
                          <a:pt x="26009" y="20743"/>
                        </a:moveTo>
                        <a:lnTo>
                          <a:pt x="24981" y="6321"/>
                        </a:lnTo>
                        <a:lnTo>
                          <a:pt x="11977" y="0"/>
                        </a:lnTo>
                        <a:lnTo>
                          <a:pt x="0" y="8103"/>
                        </a:lnTo>
                        <a:lnTo>
                          <a:pt x="1029" y="22525"/>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 name="Google Shape;195;p59"/>
                  <p:cNvSpPr/>
                  <p:nvPr/>
                </p:nvSpPr>
                <p:spPr>
                  <a:xfrm rot="157512">
                    <a:off x="5419770" y="3223067"/>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 name="Google Shape;196;p59"/>
                  <p:cNvSpPr/>
                  <p:nvPr/>
                </p:nvSpPr>
                <p:spPr>
                  <a:xfrm rot="157512">
                    <a:off x="6045654" y="3207187"/>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 name="Google Shape;197;p59"/>
                  <p:cNvSpPr/>
                  <p:nvPr/>
                </p:nvSpPr>
                <p:spPr>
                  <a:xfrm rot="157512">
                    <a:off x="3868779" y="3804714"/>
                    <a:ext cx="650217" cy="721114"/>
                  </a:xfrm>
                  <a:custGeom>
                    <a:rect b="b" l="l" r="r" t="t"/>
                    <a:pathLst>
                      <a:path extrusionOk="0" fill="none" h="28846" w="26010">
                        <a:moveTo>
                          <a:pt x="26010" y="20744"/>
                        </a:moveTo>
                        <a:lnTo>
                          <a:pt x="24982" y="6322"/>
                        </a:lnTo>
                        <a:lnTo>
                          <a:pt x="11977" y="1"/>
                        </a:lnTo>
                        <a:lnTo>
                          <a:pt x="1" y="8102"/>
                        </a:lnTo>
                        <a:lnTo>
                          <a:pt x="1030" y="22525"/>
                        </a:lnTo>
                        <a:lnTo>
                          <a:pt x="14034" y="28846"/>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 name="Google Shape;198;p59"/>
                  <p:cNvSpPr/>
                  <p:nvPr/>
                </p:nvSpPr>
                <p:spPr>
                  <a:xfrm rot="157512">
                    <a:off x="4494689" y="3788860"/>
                    <a:ext cx="650192" cy="721114"/>
                  </a:xfrm>
                  <a:custGeom>
                    <a:rect b="b" l="l" r="r" t="t"/>
                    <a:pathLst>
                      <a:path extrusionOk="0" fill="none" h="28846" w="26009">
                        <a:moveTo>
                          <a:pt x="26008" y="20743"/>
                        </a:moveTo>
                        <a:lnTo>
                          <a:pt x="24980" y="6321"/>
                        </a:lnTo>
                        <a:lnTo>
                          <a:pt x="11976" y="1"/>
                        </a:lnTo>
                        <a:lnTo>
                          <a:pt x="1" y="8103"/>
                        </a:lnTo>
                        <a:lnTo>
                          <a:pt x="1029" y="22525"/>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 name="Google Shape;199;p59"/>
                  <p:cNvSpPr/>
                  <p:nvPr/>
                </p:nvSpPr>
                <p:spPr>
                  <a:xfrm rot="157512">
                    <a:off x="5120574" y="3773006"/>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00" name="Google Shape;200;p59"/>
                <p:cNvSpPr/>
                <p:nvPr/>
              </p:nvSpPr>
              <p:spPr>
                <a:xfrm rot="157512">
                  <a:off x="6228998" y="4446717"/>
                  <a:ext cx="57072" cy="57047"/>
                </a:xfrm>
                <a:custGeom>
                  <a:rect b="b" l="l" r="r" t="t"/>
                  <a:pathLst>
                    <a:path extrusionOk="0" h="2282" w="2283">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 name="Google Shape;201;p59"/>
                <p:cNvSpPr/>
                <p:nvPr/>
              </p:nvSpPr>
              <p:spPr>
                <a:xfrm rot="157512">
                  <a:off x="9351770" y="4005108"/>
                  <a:ext cx="57047" cy="57072"/>
                </a:xfrm>
                <a:custGeom>
                  <a:rect b="b" l="l" r="r" t="t"/>
                  <a:pathLst>
                    <a:path extrusionOk="0" h="2283" w="2282">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 name="Google Shape;202;p59"/>
                <p:cNvSpPr/>
                <p:nvPr/>
              </p:nvSpPr>
              <p:spPr>
                <a:xfrm rot="157512">
                  <a:off x="8403706" y="3847890"/>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 name="Google Shape;203;p59"/>
                <p:cNvSpPr/>
                <p:nvPr/>
              </p:nvSpPr>
              <p:spPr>
                <a:xfrm rot="157512">
                  <a:off x="8124633" y="5115580"/>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 name="Google Shape;204;p59"/>
                <p:cNvSpPr/>
                <p:nvPr/>
              </p:nvSpPr>
              <p:spPr>
                <a:xfrm rot="157512">
                  <a:off x="6574005" y="5703526"/>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 name="Google Shape;205;p59"/>
                <p:cNvSpPr/>
                <p:nvPr/>
              </p:nvSpPr>
              <p:spPr>
                <a:xfrm rot="157512">
                  <a:off x="5957267" y="6080755"/>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 name="Google Shape;206;p59"/>
                <p:cNvSpPr/>
                <p:nvPr/>
              </p:nvSpPr>
              <p:spPr>
                <a:xfrm rot="157512">
                  <a:off x="5929801" y="4996682"/>
                  <a:ext cx="57072" cy="57047"/>
                </a:xfrm>
                <a:custGeom>
                  <a:rect b="b" l="l" r="r" t="t"/>
                  <a:pathLst>
                    <a:path extrusionOk="0" h="2282" w="2283">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 name="Google Shape;207;p59"/>
                <p:cNvSpPr/>
                <p:nvPr/>
              </p:nvSpPr>
              <p:spPr>
                <a:xfrm rot="157512">
                  <a:off x="9015730" y="3465389"/>
                  <a:ext cx="57047" cy="57072"/>
                </a:xfrm>
                <a:custGeom>
                  <a:rect b="b" l="l" r="r" t="t"/>
                  <a:pathLst>
                    <a:path extrusionOk="0" h="2283" w="2282">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208" name="Google Shape;208;p59"/>
            <p:cNvSpPr/>
            <p:nvPr/>
          </p:nvSpPr>
          <p:spPr>
            <a:xfrm rot="157512">
              <a:off x="8799542" y="3225845"/>
              <a:ext cx="57022" cy="57072"/>
            </a:xfrm>
            <a:custGeom>
              <a:rect b="b" l="l" r="r" t="t"/>
              <a:pathLst>
                <a:path extrusionOk="0" h="2283" w="2281">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 name="Google Shape;209;p59"/>
            <p:cNvSpPr/>
            <p:nvPr/>
          </p:nvSpPr>
          <p:spPr>
            <a:xfrm rot="157512">
              <a:off x="5710335" y="4761896"/>
              <a:ext cx="57072" cy="57072"/>
            </a:xfrm>
            <a:custGeom>
              <a:rect b="b" l="l" r="r" t="t"/>
              <a:pathLst>
                <a:path extrusionOk="0" h="2283" w="2283">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 name="Google Shape;210;p59"/>
            <p:cNvSpPr/>
            <p:nvPr/>
          </p:nvSpPr>
          <p:spPr>
            <a:xfrm rot="157512">
              <a:off x="7885492" y="4168682"/>
              <a:ext cx="57047" cy="57047"/>
            </a:xfrm>
            <a:custGeom>
              <a:rect b="b" l="l" r="r" t="t"/>
              <a:pathLst>
                <a:path extrusionOk="0" h="2282" w="2282">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11" name="Google Shape;211;p59"/>
          <p:cNvGrpSpPr/>
          <p:nvPr/>
        </p:nvGrpSpPr>
        <p:grpSpPr>
          <a:xfrm>
            <a:off x="2951589" y="-2707788"/>
            <a:ext cx="5036265" cy="4113315"/>
            <a:chOff x="4780389" y="2513200"/>
            <a:chExt cx="5036265" cy="4113315"/>
          </a:xfrm>
        </p:grpSpPr>
        <p:grpSp>
          <p:nvGrpSpPr>
            <p:cNvPr id="212" name="Google Shape;212;p59"/>
            <p:cNvGrpSpPr/>
            <p:nvPr/>
          </p:nvGrpSpPr>
          <p:grpSpPr>
            <a:xfrm>
              <a:off x="4780389" y="2513200"/>
              <a:ext cx="5036265" cy="4113315"/>
              <a:chOff x="4673664" y="2214100"/>
              <a:chExt cx="5036265" cy="4113315"/>
            </a:xfrm>
          </p:grpSpPr>
          <p:sp>
            <p:nvSpPr>
              <p:cNvPr id="213" name="Google Shape;213;p59"/>
              <p:cNvSpPr/>
              <p:nvPr/>
            </p:nvSpPr>
            <p:spPr>
              <a:xfrm rot="157512">
                <a:off x="9047033" y="4559649"/>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14" name="Google Shape;214;p59"/>
              <p:cNvGrpSpPr/>
              <p:nvPr/>
            </p:nvGrpSpPr>
            <p:grpSpPr>
              <a:xfrm>
                <a:off x="4673664" y="2214100"/>
                <a:ext cx="5036265" cy="4113315"/>
                <a:chOff x="4673664" y="2214100"/>
                <a:chExt cx="5036265" cy="4113315"/>
              </a:xfrm>
            </p:grpSpPr>
            <p:grpSp>
              <p:nvGrpSpPr>
                <p:cNvPr id="215" name="Google Shape;215;p59"/>
                <p:cNvGrpSpPr/>
                <p:nvPr/>
              </p:nvGrpSpPr>
              <p:grpSpPr>
                <a:xfrm>
                  <a:off x="4673664" y="2214100"/>
                  <a:ext cx="5036265" cy="4113315"/>
                  <a:chOff x="3825164" y="427025"/>
                  <a:chExt cx="5036265" cy="4113315"/>
                </a:xfrm>
              </p:grpSpPr>
              <p:sp>
                <p:nvSpPr>
                  <p:cNvPr id="216" name="Google Shape;216;p59"/>
                  <p:cNvSpPr/>
                  <p:nvPr/>
                </p:nvSpPr>
                <p:spPr>
                  <a:xfrm rot="157512">
                    <a:off x="6915828" y="473247"/>
                    <a:ext cx="650167" cy="721089"/>
                  </a:xfrm>
                  <a:custGeom>
                    <a:rect b="b" l="l" r="r" t="t"/>
                    <a:pathLst>
                      <a:path extrusionOk="0" fill="none" h="28845" w="26008">
                        <a:moveTo>
                          <a:pt x="26008" y="20744"/>
                        </a:moveTo>
                        <a:lnTo>
                          <a:pt x="24980" y="6321"/>
                        </a:lnTo>
                        <a:lnTo>
                          <a:pt x="11976" y="1"/>
                        </a:lnTo>
                        <a:lnTo>
                          <a:pt x="0" y="8102"/>
                        </a:lnTo>
                        <a:lnTo>
                          <a:pt x="1028" y="22524"/>
                        </a:lnTo>
                        <a:lnTo>
                          <a:pt x="14032"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 name="Google Shape;217;p59"/>
                  <p:cNvSpPr/>
                  <p:nvPr/>
                </p:nvSpPr>
                <p:spPr>
                  <a:xfrm rot="157512">
                    <a:off x="7541687" y="457392"/>
                    <a:ext cx="650192" cy="721114"/>
                  </a:xfrm>
                  <a:custGeom>
                    <a:rect b="b" l="l" r="r" t="t"/>
                    <a:pathLst>
                      <a:path extrusionOk="0" fill="none" h="28846" w="26009">
                        <a:moveTo>
                          <a:pt x="26009" y="20743"/>
                        </a:moveTo>
                        <a:lnTo>
                          <a:pt x="24981" y="6321"/>
                        </a:lnTo>
                        <a:lnTo>
                          <a:pt x="11976" y="1"/>
                        </a:lnTo>
                        <a:lnTo>
                          <a:pt x="1" y="8102"/>
                        </a:lnTo>
                        <a:lnTo>
                          <a:pt x="1029" y="22525"/>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 name="Google Shape;218;p59"/>
                  <p:cNvSpPr/>
                  <p:nvPr/>
                </p:nvSpPr>
                <p:spPr>
                  <a:xfrm rot="157512">
                    <a:off x="8167572" y="441537"/>
                    <a:ext cx="650192" cy="721089"/>
                  </a:xfrm>
                  <a:custGeom>
                    <a:rect b="b" l="l" r="r" t="t"/>
                    <a:pathLst>
                      <a:path extrusionOk="0" fill="none" h="28845" w="26009">
                        <a:moveTo>
                          <a:pt x="26008" y="20743"/>
                        </a:moveTo>
                        <a:lnTo>
                          <a:pt x="24980" y="6321"/>
                        </a:lnTo>
                        <a:lnTo>
                          <a:pt x="11976" y="0"/>
                        </a:lnTo>
                        <a:lnTo>
                          <a:pt x="1" y="8102"/>
                        </a:lnTo>
                        <a:lnTo>
                          <a:pt x="1029"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 name="Google Shape;219;p59"/>
                  <p:cNvSpPr/>
                  <p:nvPr/>
                </p:nvSpPr>
                <p:spPr>
                  <a:xfrm rot="157512">
                    <a:off x="7242491" y="1007356"/>
                    <a:ext cx="650192" cy="721089"/>
                  </a:xfrm>
                  <a:custGeom>
                    <a:rect b="b" l="l" r="r" t="t"/>
                    <a:pathLst>
                      <a:path extrusionOk="0" fill="none" h="28845" w="26009">
                        <a:moveTo>
                          <a:pt x="26008" y="20743"/>
                        </a:moveTo>
                        <a:lnTo>
                          <a:pt x="24980" y="6321"/>
                        </a:lnTo>
                        <a:lnTo>
                          <a:pt x="11976" y="1"/>
                        </a:lnTo>
                        <a:lnTo>
                          <a:pt x="0" y="8102"/>
                        </a:lnTo>
                        <a:lnTo>
                          <a:pt x="1028" y="22525"/>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 name="Google Shape;220;p59"/>
                  <p:cNvSpPr/>
                  <p:nvPr/>
                </p:nvSpPr>
                <p:spPr>
                  <a:xfrm rot="157512">
                    <a:off x="7868375" y="991501"/>
                    <a:ext cx="650167" cy="721089"/>
                  </a:xfrm>
                  <a:custGeom>
                    <a:rect b="b" l="l" r="r" t="t"/>
                    <a:pathLst>
                      <a:path extrusionOk="0" fill="none" h="28845" w="26008">
                        <a:moveTo>
                          <a:pt x="26008" y="20743"/>
                        </a:moveTo>
                        <a:lnTo>
                          <a:pt x="24980" y="6321"/>
                        </a:lnTo>
                        <a:lnTo>
                          <a:pt x="11976" y="0"/>
                        </a:lnTo>
                        <a:lnTo>
                          <a:pt x="0" y="8102"/>
                        </a:lnTo>
                        <a:lnTo>
                          <a:pt x="1028" y="22524"/>
                        </a:lnTo>
                        <a:lnTo>
                          <a:pt x="14032"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 name="Google Shape;221;p59"/>
                  <p:cNvSpPr/>
                  <p:nvPr/>
                </p:nvSpPr>
                <p:spPr>
                  <a:xfrm rot="157512">
                    <a:off x="6943294" y="1557320"/>
                    <a:ext cx="650167" cy="721089"/>
                  </a:xfrm>
                  <a:custGeom>
                    <a:rect b="b" l="l" r="r" t="t"/>
                    <a:pathLst>
                      <a:path extrusionOk="0" fill="none" h="28845" w="26008">
                        <a:moveTo>
                          <a:pt x="26008" y="20743"/>
                        </a:moveTo>
                        <a:lnTo>
                          <a:pt x="24980" y="6320"/>
                        </a:lnTo>
                        <a:lnTo>
                          <a:pt x="11975" y="1"/>
                        </a:lnTo>
                        <a:lnTo>
                          <a:pt x="0" y="8102"/>
                        </a:lnTo>
                        <a:lnTo>
                          <a:pt x="1028" y="22524"/>
                        </a:lnTo>
                        <a:lnTo>
                          <a:pt x="14032"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 name="Google Shape;222;p59"/>
                  <p:cNvSpPr/>
                  <p:nvPr/>
                </p:nvSpPr>
                <p:spPr>
                  <a:xfrm rot="157512">
                    <a:off x="7569154" y="1541466"/>
                    <a:ext cx="650217" cy="721064"/>
                  </a:xfrm>
                  <a:custGeom>
                    <a:rect b="b" l="l" r="r" t="t"/>
                    <a:pathLst>
                      <a:path extrusionOk="0" fill="none" h="28844" w="26010">
                        <a:moveTo>
                          <a:pt x="26009" y="20743"/>
                        </a:moveTo>
                        <a:lnTo>
                          <a:pt x="24980" y="6321"/>
                        </a:lnTo>
                        <a:lnTo>
                          <a:pt x="11976" y="0"/>
                        </a:lnTo>
                        <a:lnTo>
                          <a:pt x="1" y="8101"/>
                        </a:lnTo>
                        <a:lnTo>
                          <a:pt x="1029" y="22524"/>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 name="Google Shape;223;p59"/>
                  <p:cNvSpPr/>
                  <p:nvPr/>
                </p:nvSpPr>
                <p:spPr>
                  <a:xfrm rot="157512">
                    <a:off x="8195039" y="1525586"/>
                    <a:ext cx="650217" cy="721114"/>
                  </a:xfrm>
                  <a:custGeom>
                    <a:rect b="b" l="l" r="r" t="t"/>
                    <a:pathLst>
                      <a:path extrusionOk="0" fill="none" h="28846" w="26010">
                        <a:moveTo>
                          <a:pt x="26009" y="20743"/>
                        </a:moveTo>
                        <a:lnTo>
                          <a:pt x="24980" y="6322"/>
                        </a:lnTo>
                        <a:lnTo>
                          <a:pt x="11976" y="1"/>
                        </a:lnTo>
                        <a:lnTo>
                          <a:pt x="0" y="8103"/>
                        </a:lnTo>
                        <a:lnTo>
                          <a:pt x="1029" y="22525"/>
                        </a:lnTo>
                        <a:lnTo>
                          <a:pt x="14033" y="28846"/>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 name="Google Shape;224;p59"/>
                  <p:cNvSpPr/>
                  <p:nvPr/>
                </p:nvSpPr>
                <p:spPr>
                  <a:xfrm rot="157512">
                    <a:off x="4140535" y="2170703"/>
                    <a:ext cx="650217" cy="721089"/>
                  </a:xfrm>
                  <a:custGeom>
                    <a:rect b="b" l="l" r="r" t="t"/>
                    <a:pathLst>
                      <a:path extrusionOk="0" fill="none" h="28845" w="26010">
                        <a:moveTo>
                          <a:pt x="26009" y="20743"/>
                        </a:moveTo>
                        <a:lnTo>
                          <a:pt x="24980" y="6321"/>
                        </a:lnTo>
                        <a:lnTo>
                          <a:pt x="11977" y="0"/>
                        </a:lnTo>
                        <a:lnTo>
                          <a:pt x="1" y="8102"/>
                        </a:lnTo>
                        <a:lnTo>
                          <a:pt x="1028"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 name="Google Shape;225;p59"/>
                  <p:cNvSpPr/>
                  <p:nvPr/>
                </p:nvSpPr>
                <p:spPr>
                  <a:xfrm rot="157512">
                    <a:off x="4766419" y="2154848"/>
                    <a:ext cx="650192" cy="721089"/>
                  </a:xfrm>
                  <a:custGeom>
                    <a:rect b="b" l="l" r="r" t="t"/>
                    <a:pathLst>
                      <a:path extrusionOk="0" fill="none" h="28845" w="26009">
                        <a:moveTo>
                          <a:pt x="26009" y="20743"/>
                        </a:moveTo>
                        <a:lnTo>
                          <a:pt x="24980" y="6321"/>
                        </a:lnTo>
                        <a:lnTo>
                          <a:pt x="11977" y="1"/>
                        </a:lnTo>
                        <a:lnTo>
                          <a:pt x="0" y="8102"/>
                        </a:lnTo>
                        <a:lnTo>
                          <a:pt x="1029" y="22524"/>
                        </a:lnTo>
                        <a:lnTo>
                          <a:pt x="14034"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 name="Google Shape;226;p59"/>
                  <p:cNvSpPr/>
                  <p:nvPr/>
                </p:nvSpPr>
                <p:spPr>
                  <a:xfrm rot="157512">
                    <a:off x="5392303" y="2138993"/>
                    <a:ext cx="650192" cy="721089"/>
                  </a:xfrm>
                  <a:custGeom>
                    <a:rect b="b" l="l" r="r" t="t"/>
                    <a:pathLst>
                      <a:path extrusionOk="0" fill="none" h="28845" w="26009">
                        <a:moveTo>
                          <a:pt x="26009" y="20743"/>
                        </a:moveTo>
                        <a:lnTo>
                          <a:pt x="24981" y="6321"/>
                        </a:lnTo>
                        <a:lnTo>
                          <a:pt x="11976" y="0"/>
                        </a:lnTo>
                        <a:lnTo>
                          <a:pt x="0" y="8102"/>
                        </a:lnTo>
                        <a:lnTo>
                          <a:pt x="1029" y="22524"/>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 name="Google Shape;227;p59"/>
                  <p:cNvSpPr/>
                  <p:nvPr/>
                </p:nvSpPr>
                <p:spPr>
                  <a:xfrm rot="157512">
                    <a:off x="6018188" y="2123139"/>
                    <a:ext cx="650192" cy="721089"/>
                  </a:xfrm>
                  <a:custGeom>
                    <a:rect b="b" l="l" r="r" t="t"/>
                    <a:pathLst>
                      <a:path extrusionOk="0" fill="none" h="28845" w="26009">
                        <a:moveTo>
                          <a:pt x="26008" y="20743"/>
                        </a:moveTo>
                        <a:lnTo>
                          <a:pt x="24981" y="6321"/>
                        </a:lnTo>
                        <a:lnTo>
                          <a:pt x="11976" y="0"/>
                        </a:lnTo>
                        <a:lnTo>
                          <a:pt x="1" y="8102"/>
                        </a:lnTo>
                        <a:lnTo>
                          <a:pt x="1029"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 name="Google Shape;228;p59"/>
                  <p:cNvSpPr/>
                  <p:nvPr/>
                </p:nvSpPr>
                <p:spPr>
                  <a:xfrm rot="157512">
                    <a:off x="6644073" y="2107259"/>
                    <a:ext cx="650192" cy="721114"/>
                  </a:xfrm>
                  <a:custGeom>
                    <a:rect b="b" l="l" r="r" t="t"/>
                    <a:pathLst>
                      <a:path extrusionOk="0" fill="none" h="28846" w="26009">
                        <a:moveTo>
                          <a:pt x="26008" y="20743"/>
                        </a:moveTo>
                        <a:lnTo>
                          <a:pt x="24980" y="6321"/>
                        </a:lnTo>
                        <a:lnTo>
                          <a:pt x="11976" y="1"/>
                        </a:lnTo>
                        <a:lnTo>
                          <a:pt x="1" y="8103"/>
                        </a:lnTo>
                        <a:lnTo>
                          <a:pt x="1028" y="22525"/>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 name="Google Shape;229;p59"/>
                  <p:cNvSpPr/>
                  <p:nvPr/>
                </p:nvSpPr>
                <p:spPr>
                  <a:xfrm rot="157512">
                    <a:off x="7269957" y="2091430"/>
                    <a:ext cx="650192" cy="721064"/>
                  </a:xfrm>
                  <a:custGeom>
                    <a:rect b="b" l="l" r="r" t="t"/>
                    <a:pathLst>
                      <a:path extrusionOk="0" fill="none" h="28844" w="26009">
                        <a:moveTo>
                          <a:pt x="26009" y="20743"/>
                        </a:moveTo>
                        <a:lnTo>
                          <a:pt x="24980" y="6320"/>
                        </a:lnTo>
                        <a:lnTo>
                          <a:pt x="11976" y="0"/>
                        </a:lnTo>
                        <a:lnTo>
                          <a:pt x="0" y="8101"/>
                        </a:lnTo>
                        <a:lnTo>
                          <a:pt x="1028" y="22523"/>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 name="Google Shape;230;p59"/>
                  <p:cNvSpPr/>
                  <p:nvPr/>
                </p:nvSpPr>
                <p:spPr>
                  <a:xfrm rot="157512">
                    <a:off x="7895842" y="2075550"/>
                    <a:ext cx="650192" cy="721089"/>
                  </a:xfrm>
                  <a:custGeom>
                    <a:rect b="b" l="l" r="r" t="t"/>
                    <a:pathLst>
                      <a:path extrusionOk="0" fill="none" h="28845" w="26009">
                        <a:moveTo>
                          <a:pt x="26009" y="20743"/>
                        </a:moveTo>
                        <a:lnTo>
                          <a:pt x="24980" y="6322"/>
                        </a:lnTo>
                        <a:lnTo>
                          <a:pt x="11976" y="1"/>
                        </a:lnTo>
                        <a:lnTo>
                          <a:pt x="0" y="8102"/>
                        </a:lnTo>
                        <a:lnTo>
                          <a:pt x="1029" y="22525"/>
                        </a:lnTo>
                        <a:lnTo>
                          <a:pt x="14032"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 name="Google Shape;231;p59"/>
                  <p:cNvSpPr/>
                  <p:nvPr/>
                </p:nvSpPr>
                <p:spPr>
                  <a:xfrm rot="157512">
                    <a:off x="3841337" y="2720667"/>
                    <a:ext cx="650192" cy="721114"/>
                  </a:xfrm>
                  <a:custGeom>
                    <a:rect b="b" l="l" r="r" t="t"/>
                    <a:pathLst>
                      <a:path extrusionOk="0" fill="none" h="28846" w="26009">
                        <a:moveTo>
                          <a:pt x="26009" y="20743"/>
                        </a:moveTo>
                        <a:lnTo>
                          <a:pt x="24980" y="6321"/>
                        </a:lnTo>
                        <a:lnTo>
                          <a:pt x="11975" y="0"/>
                        </a:lnTo>
                        <a:lnTo>
                          <a:pt x="0" y="8102"/>
                        </a:lnTo>
                        <a:lnTo>
                          <a:pt x="1029" y="22524"/>
                        </a:lnTo>
                        <a:lnTo>
                          <a:pt x="14032"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 name="Google Shape;232;p59"/>
                  <p:cNvSpPr/>
                  <p:nvPr/>
                </p:nvSpPr>
                <p:spPr>
                  <a:xfrm rot="157512">
                    <a:off x="4467198" y="2704787"/>
                    <a:ext cx="650217" cy="721114"/>
                  </a:xfrm>
                  <a:custGeom>
                    <a:rect b="b" l="l" r="r" t="t"/>
                    <a:pathLst>
                      <a:path extrusionOk="0" fill="none" h="28846" w="26010">
                        <a:moveTo>
                          <a:pt x="26010" y="20743"/>
                        </a:moveTo>
                        <a:lnTo>
                          <a:pt x="24982" y="6322"/>
                        </a:lnTo>
                        <a:lnTo>
                          <a:pt x="11977" y="1"/>
                        </a:lnTo>
                        <a:lnTo>
                          <a:pt x="1" y="8103"/>
                        </a:lnTo>
                        <a:lnTo>
                          <a:pt x="1030" y="22525"/>
                        </a:lnTo>
                        <a:lnTo>
                          <a:pt x="14033" y="28846"/>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 name="Google Shape;233;p59"/>
                  <p:cNvSpPr/>
                  <p:nvPr/>
                </p:nvSpPr>
                <p:spPr>
                  <a:xfrm rot="157512">
                    <a:off x="5093107" y="2688958"/>
                    <a:ext cx="650192" cy="721089"/>
                  </a:xfrm>
                  <a:custGeom>
                    <a:rect b="b" l="l" r="r" t="t"/>
                    <a:pathLst>
                      <a:path extrusionOk="0" fill="none" h="28845" w="26009">
                        <a:moveTo>
                          <a:pt x="26008" y="20743"/>
                        </a:moveTo>
                        <a:lnTo>
                          <a:pt x="24980" y="6320"/>
                        </a:lnTo>
                        <a:lnTo>
                          <a:pt x="11976" y="0"/>
                        </a:lnTo>
                        <a:lnTo>
                          <a:pt x="1" y="8102"/>
                        </a:lnTo>
                        <a:lnTo>
                          <a:pt x="1029" y="22523"/>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 name="Google Shape;234;p59"/>
                  <p:cNvSpPr/>
                  <p:nvPr/>
                </p:nvSpPr>
                <p:spPr>
                  <a:xfrm rot="157512">
                    <a:off x="5718992" y="2673103"/>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 name="Google Shape;235;p59"/>
                  <p:cNvSpPr/>
                  <p:nvPr/>
                </p:nvSpPr>
                <p:spPr>
                  <a:xfrm rot="157512">
                    <a:off x="6344876" y="2657223"/>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 name="Google Shape;236;p59"/>
                  <p:cNvSpPr/>
                  <p:nvPr/>
                </p:nvSpPr>
                <p:spPr>
                  <a:xfrm rot="157512">
                    <a:off x="6970736" y="2641369"/>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 name="Google Shape;237;p59"/>
                  <p:cNvSpPr/>
                  <p:nvPr/>
                </p:nvSpPr>
                <p:spPr>
                  <a:xfrm rot="157512">
                    <a:off x="4168001" y="3254751"/>
                    <a:ext cx="650217" cy="721114"/>
                  </a:xfrm>
                  <a:custGeom>
                    <a:rect b="b" l="l" r="r" t="t"/>
                    <a:pathLst>
                      <a:path extrusionOk="0" fill="none" h="28846" w="26010">
                        <a:moveTo>
                          <a:pt x="26009" y="20744"/>
                        </a:moveTo>
                        <a:lnTo>
                          <a:pt x="24980" y="6322"/>
                        </a:lnTo>
                        <a:lnTo>
                          <a:pt x="11977" y="1"/>
                        </a:lnTo>
                        <a:lnTo>
                          <a:pt x="0" y="8103"/>
                        </a:lnTo>
                        <a:lnTo>
                          <a:pt x="1029" y="22525"/>
                        </a:lnTo>
                        <a:lnTo>
                          <a:pt x="14034" y="28846"/>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 name="Google Shape;238;p59"/>
                  <p:cNvSpPr/>
                  <p:nvPr/>
                </p:nvSpPr>
                <p:spPr>
                  <a:xfrm rot="157512">
                    <a:off x="4793885" y="3238896"/>
                    <a:ext cx="650192" cy="721114"/>
                  </a:xfrm>
                  <a:custGeom>
                    <a:rect b="b" l="l" r="r" t="t"/>
                    <a:pathLst>
                      <a:path extrusionOk="0" fill="none" h="28846" w="26009">
                        <a:moveTo>
                          <a:pt x="26009" y="20743"/>
                        </a:moveTo>
                        <a:lnTo>
                          <a:pt x="24981" y="6321"/>
                        </a:lnTo>
                        <a:lnTo>
                          <a:pt x="11977" y="0"/>
                        </a:lnTo>
                        <a:lnTo>
                          <a:pt x="0" y="8103"/>
                        </a:lnTo>
                        <a:lnTo>
                          <a:pt x="1029" y="22525"/>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 name="Google Shape;239;p59"/>
                  <p:cNvSpPr/>
                  <p:nvPr/>
                </p:nvSpPr>
                <p:spPr>
                  <a:xfrm rot="157512">
                    <a:off x="5419770" y="3223067"/>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 name="Google Shape;240;p59"/>
                  <p:cNvSpPr/>
                  <p:nvPr/>
                </p:nvSpPr>
                <p:spPr>
                  <a:xfrm rot="157512">
                    <a:off x="6045654" y="3207187"/>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 name="Google Shape;241;p59"/>
                  <p:cNvSpPr/>
                  <p:nvPr/>
                </p:nvSpPr>
                <p:spPr>
                  <a:xfrm rot="157512">
                    <a:off x="3868779" y="3804714"/>
                    <a:ext cx="650217" cy="721114"/>
                  </a:xfrm>
                  <a:custGeom>
                    <a:rect b="b" l="l" r="r" t="t"/>
                    <a:pathLst>
                      <a:path extrusionOk="0" fill="none" h="28846" w="26010">
                        <a:moveTo>
                          <a:pt x="26010" y="20744"/>
                        </a:moveTo>
                        <a:lnTo>
                          <a:pt x="24982" y="6322"/>
                        </a:lnTo>
                        <a:lnTo>
                          <a:pt x="11977" y="1"/>
                        </a:lnTo>
                        <a:lnTo>
                          <a:pt x="1" y="8102"/>
                        </a:lnTo>
                        <a:lnTo>
                          <a:pt x="1030" y="22525"/>
                        </a:lnTo>
                        <a:lnTo>
                          <a:pt x="14034" y="28846"/>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 name="Google Shape;242;p59"/>
                  <p:cNvSpPr/>
                  <p:nvPr/>
                </p:nvSpPr>
                <p:spPr>
                  <a:xfrm rot="157512">
                    <a:off x="4494689" y="3788860"/>
                    <a:ext cx="650192" cy="721114"/>
                  </a:xfrm>
                  <a:custGeom>
                    <a:rect b="b" l="l" r="r" t="t"/>
                    <a:pathLst>
                      <a:path extrusionOk="0" fill="none" h="28846" w="26009">
                        <a:moveTo>
                          <a:pt x="26008" y="20743"/>
                        </a:moveTo>
                        <a:lnTo>
                          <a:pt x="24980" y="6321"/>
                        </a:lnTo>
                        <a:lnTo>
                          <a:pt x="11976" y="1"/>
                        </a:lnTo>
                        <a:lnTo>
                          <a:pt x="1" y="8103"/>
                        </a:lnTo>
                        <a:lnTo>
                          <a:pt x="1029" y="22525"/>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 name="Google Shape;243;p59"/>
                  <p:cNvSpPr/>
                  <p:nvPr/>
                </p:nvSpPr>
                <p:spPr>
                  <a:xfrm rot="157512">
                    <a:off x="5120574" y="3773006"/>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44" name="Google Shape;244;p59"/>
                <p:cNvSpPr/>
                <p:nvPr/>
              </p:nvSpPr>
              <p:spPr>
                <a:xfrm rot="157512">
                  <a:off x="6228998" y="4446717"/>
                  <a:ext cx="57072" cy="57047"/>
                </a:xfrm>
                <a:custGeom>
                  <a:rect b="b" l="l" r="r" t="t"/>
                  <a:pathLst>
                    <a:path extrusionOk="0" h="2282" w="2283">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 name="Google Shape;245;p59"/>
                <p:cNvSpPr/>
                <p:nvPr/>
              </p:nvSpPr>
              <p:spPr>
                <a:xfrm rot="157512">
                  <a:off x="9351770" y="4005108"/>
                  <a:ext cx="57047" cy="57072"/>
                </a:xfrm>
                <a:custGeom>
                  <a:rect b="b" l="l" r="r" t="t"/>
                  <a:pathLst>
                    <a:path extrusionOk="0" h="2283" w="2282">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 name="Google Shape;246;p59"/>
                <p:cNvSpPr/>
                <p:nvPr/>
              </p:nvSpPr>
              <p:spPr>
                <a:xfrm rot="157512">
                  <a:off x="8403706" y="3847890"/>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 name="Google Shape;247;p59"/>
                <p:cNvSpPr/>
                <p:nvPr/>
              </p:nvSpPr>
              <p:spPr>
                <a:xfrm rot="157512">
                  <a:off x="8124633" y="5115580"/>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 name="Google Shape;248;p59"/>
                <p:cNvSpPr/>
                <p:nvPr/>
              </p:nvSpPr>
              <p:spPr>
                <a:xfrm rot="157512">
                  <a:off x="6574005" y="5703526"/>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 name="Google Shape;249;p59"/>
                <p:cNvSpPr/>
                <p:nvPr/>
              </p:nvSpPr>
              <p:spPr>
                <a:xfrm rot="157512">
                  <a:off x="5957267" y="6080755"/>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 name="Google Shape;250;p59"/>
                <p:cNvSpPr/>
                <p:nvPr/>
              </p:nvSpPr>
              <p:spPr>
                <a:xfrm rot="157512">
                  <a:off x="5929801" y="4996682"/>
                  <a:ext cx="57072" cy="57047"/>
                </a:xfrm>
                <a:custGeom>
                  <a:rect b="b" l="l" r="r" t="t"/>
                  <a:pathLst>
                    <a:path extrusionOk="0" h="2282" w="2283">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 name="Google Shape;251;p59"/>
                <p:cNvSpPr/>
                <p:nvPr/>
              </p:nvSpPr>
              <p:spPr>
                <a:xfrm rot="157512">
                  <a:off x="9015730" y="3465389"/>
                  <a:ext cx="57047" cy="57072"/>
                </a:xfrm>
                <a:custGeom>
                  <a:rect b="b" l="l" r="r" t="t"/>
                  <a:pathLst>
                    <a:path extrusionOk="0" h="2283" w="2282">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252" name="Google Shape;252;p59"/>
            <p:cNvSpPr/>
            <p:nvPr/>
          </p:nvSpPr>
          <p:spPr>
            <a:xfrm rot="157512">
              <a:off x="8799542" y="3225845"/>
              <a:ext cx="57022" cy="57072"/>
            </a:xfrm>
            <a:custGeom>
              <a:rect b="b" l="l" r="r" t="t"/>
              <a:pathLst>
                <a:path extrusionOk="0" h="2283" w="2281">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 name="Google Shape;253;p59"/>
            <p:cNvSpPr/>
            <p:nvPr/>
          </p:nvSpPr>
          <p:spPr>
            <a:xfrm rot="157512">
              <a:off x="5710335" y="4761896"/>
              <a:ext cx="57072" cy="57072"/>
            </a:xfrm>
            <a:custGeom>
              <a:rect b="b" l="l" r="r" t="t"/>
              <a:pathLst>
                <a:path extrusionOk="0" h="2283" w="2283">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 name="Google Shape;254;p59"/>
            <p:cNvSpPr/>
            <p:nvPr/>
          </p:nvSpPr>
          <p:spPr>
            <a:xfrm rot="157512">
              <a:off x="7885492" y="4168682"/>
              <a:ext cx="57047" cy="57047"/>
            </a:xfrm>
            <a:custGeom>
              <a:rect b="b" l="l" r="r" t="t"/>
              <a:pathLst>
                <a:path extrusionOk="0" h="2282" w="2282">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55" name="Google Shape;255;p59"/>
          <p:cNvSpPr txBox="1"/>
          <p:nvPr>
            <p:ph idx="12" type="sldNum"/>
          </p:nvPr>
        </p:nvSpPr>
        <p:spPr>
          <a:xfrm>
            <a:off x="8121325" y="4749850"/>
            <a:ext cx="548400" cy="3348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1155" name="Shape 1155"/>
        <p:cNvGrpSpPr/>
        <p:nvPr/>
      </p:nvGrpSpPr>
      <p:grpSpPr>
        <a:xfrm>
          <a:off x="0" y="0"/>
          <a:ext cx="0" cy="0"/>
          <a:chOff x="0" y="0"/>
          <a:chExt cx="0" cy="0"/>
        </a:xfrm>
      </p:grpSpPr>
      <p:grpSp>
        <p:nvGrpSpPr>
          <p:cNvPr id="1156" name="Google Shape;1156;p89"/>
          <p:cNvGrpSpPr/>
          <p:nvPr/>
        </p:nvGrpSpPr>
        <p:grpSpPr>
          <a:xfrm>
            <a:off x="4780389" y="2513200"/>
            <a:ext cx="5036265" cy="4113315"/>
            <a:chOff x="4780389" y="2513200"/>
            <a:chExt cx="5036265" cy="4113315"/>
          </a:xfrm>
        </p:grpSpPr>
        <p:grpSp>
          <p:nvGrpSpPr>
            <p:cNvPr id="1157" name="Google Shape;1157;p89"/>
            <p:cNvGrpSpPr/>
            <p:nvPr/>
          </p:nvGrpSpPr>
          <p:grpSpPr>
            <a:xfrm>
              <a:off x="4780389" y="2513200"/>
              <a:ext cx="5036265" cy="4113315"/>
              <a:chOff x="4673664" y="2214100"/>
              <a:chExt cx="5036265" cy="4113315"/>
            </a:xfrm>
          </p:grpSpPr>
          <p:sp>
            <p:nvSpPr>
              <p:cNvPr id="1158" name="Google Shape;1158;p89"/>
              <p:cNvSpPr/>
              <p:nvPr/>
            </p:nvSpPr>
            <p:spPr>
              <a:xfrm rot="157512">
                <a:off x="9047033" y="4559649"/>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159" name="Google Shape;1159;p89"/>
              <p:cNvGrpSpPr/>
              <p:nvPr/>
            </p:nvGrpSpPr>
            <p:grpSpPr>
              <a:xfrm>
                <a:off x="4673664" y="2214100"/>
                <a:ext cx="5036265" cy="4113315"/>
                <a:chOff x="4673664" y="2214100"/>
                <a:chExt cx="5036265" cy="4113315"/>
              </a:xfrm>
            </p:grpSpPr>
            <p:grpSp>
              <p:nvGrpSpPr>
                <p:cNvPr id="1160" name="Google Shape;1160;p89"/>
                <p:cNvGrpSpPr/>
                <p:nvPr/>
              </p:nvGrpSpPr>
              <p:grpSpPr>
                <a:xfrm>
                  <a:off x="4673664" y="2214100"/>
                  <a:ext cx="5036265" cy="4113315"/>
                  <a:chOff x="3825164" y="427025"/>
                  <a:chExt cx="5036265" cy="4113315"/>
                </a:xfrm>
              </p:grpSpPr>
              <p:sp>
                <p:nvSpPr>
                  <p:cNvPr id="1161" name="Google Shape;1161;p89"/>
                  <p:cNvSpPr/>
                  <p:nvPr/>
                </p:nvSpPr>
                <p:spPr>
                  <a:xfrm rot="157512">
                    <a:off x="6915828" y="473247"/>
                    <a:ext cx="650167" cy="721089"/>
                  </a:xfrm>
                  <a:custGeom>
                    <a:rect b="b" l="l" r="r" t="t"/>
                    <a:pathLst>
                      <a:path extrusionOk="0" fill="none" h="28845" w="26008">
                        <a:moveTo>
                          <a:pt x="26008" y="20744"/>
                        </a:moveTo>
                        <a:lnTo>
                          <a:pt x="24980" y="6321"/>
                        </a:lnTo>
                        <a:lnTo>
                          <a:pt x="11976" y="1"/>
                        </a:lnTo>
                        <a:lnTo>
                          <a:pt x="0" y="8102"/>
                        </a:lnTo>
                        <a:lnTo>
                          <a:pt x="1028" y="22524"/>
                        </a:lnTo>
                        <a:lnTo>
                          <a:pt x="14032"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2" name="Google Shape;1162;p89"/>
                  <p:cNvSpPr/>
                  <p:nvPr/>
                </p:nvSpPr>
                <p:spPr>
                  <a:xfrm rot="157512">
                    <a:off x="7541687" y="457392"/>
                    <a:ext cx="650192" cy="721114"/>
                  </a:xfrm>
                  <a:custGeom>
                    <a:rect b="b" l="l" r="r" t="t"/>
                    <a:pathLst>
                      <a:path extrusionOk="0" fill="none" h="28846" w="26009">
                        <a:moveTo>
                          <a:pt x="26009" y="20743"/>
                        </a:moveTo>
                        <a:lnTo>
                          <a:pt x="24981" y="6321"/>
                        </a:lnTo>
                        <a:lnTo>
                          <a:pt x="11976" y="1"/>
                        </a:lnTo>
                        <a:lnTo>
                          <a:pt x="1" y="8102"/>
                        </a:lnTo>
                        <a:lnTo>
                          <a:pt x="1029" y="22525"/>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3" name="Google Shape;1163;p89"/>
                  <p:cNvSpPr/>
                  <p:nvPr/>
                </p:nvSpPr>
                <p:spPr>
                  <a:xfrm rot="157512">
                    <a:off x="8167572" y="441537"/>
                    <a:ext cx="650192" cy="721089"/>
                  </a:xfrm>
                  <a:custGeom>
                    <a:rect b="b" l="l" r="r" t="t"/>
                    <a:pathLst>
                      <a:path extrusionOk="0" fill="none" h="28845" w="26009">
                        <a:moveTo>
                          <a:pt x="26008" y="20743"/>
                        </a:moveTo>
                        <a:lnTo>
                          <a:pt x="24980" y="6321"/>
                        </a:lnTo>
                        <a:lnTo>
                          <a:pt x="11976" y="0"/>
                        </a:lnTo>
                        <a:lnTo>
                          <a:pt x="1" y="8102"/>
                        </a:lnTo>
                        <a:lnTo>
                          <a:pt x="1029"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4" name="Google Shape;1164;p89"/>
                  <p:cNvSpPr/>
                  <p:nvPr/>
                </p:nvSpPr>
                <p:spPr>
                  <a:xfrm rot="157512">
                    <a:off x="7242491" y="1007356"/>
                    <a:ext cx="650192" cy="721089"/>
                  </a:xfrm>
                  <a:custGeom>
                    <a:rect b="b" l="l" r="r" t="t"/>
                    <a:pathLst>
                      <a:path extrusionOk="0" fill="none" h="28845" w="26009">
                        <a:moveTo>
                          <a:pt x="26008" y="20743"/>
                        </a:moveTo>
                        <a:lnTo>
                          <a:pt x="24980" y="6321"/>
                        </a:lnTo>
                        <a:lnTo>
                          <a:pt x="11976" y="1"/>
                        </a:lnTo>
                        <a:lnTo>
                          <a:pt x="0" y="8102"/>
                        </a:lnTo>
                        <a:lnTo>
                          <a:pt x="1028" y="22525"/>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5" name="Google Shape;1165;p89"/>
                  <p:cNvSpPr/>
                  <p:nvPr/>
                </p:nvSpPr>
                <p:spPr>
                  <a:xfrm rot="157512">
                    <a:off x="7868375" y="991501"/>
                    <a:ext cx="650167" cy="721089"/>
                  </a:xfrm>
                  <a:custGeom>
                    <a:rect b="b" l="l" r="r" t="t"/>
                    <a:pathLst>
                      <a:path extrusionOk="0" fill="none" h="28845" w="26008">
                        <a:moveTo>
                          <a:pt x="26008" y="20743"/>
                        </a:moveTo>
                        <a:lnTo>
                          <a:pt x="24980" y="6321"/>
                        </a:lnTo>
                        <a:lnTo>
                          <a:pt x="11976" y="0"/>
                        </a:lnTo>
                        <a:lnTo>
                          <a:pt x="0" y="8102"/>
                        </a:lnTo>
                        <a:lnTo>
                          <a:pt x="1028" y="22524"/>
                        </a:lnTo>
                        <a:lnTo>
                          <a:pt x="14032"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6" name="Google Shape;1166;p89"/>
                  <p:cNvSpPr/>
                  <p:nvPr/>
                </p:nvSpPr>
                <p:spPr>
                  <a:xfrm rot="157512">
                    <a:off x="6943294" y="1557320"/>
                    <a:ext cx="650167" cy="721089"/>
                  </a:xfrm>
                  <a:custGeom>
                    <a:rect b="b" l="l" r="r" t="t"/>
                    <a:pathLst>
                      <a:path extrusionOk="0" fill="none" h="28845" w="26008">
                        <a:moveTo>
                          <a:pt x="26008" y="20743"/>
                        </a:moveTo>
                        <a:lnTo>
                          <a:pt x="24980" y="6320"/>
                        </a:lnTo>
                        <a:lnTo>
                          <a:pt x="11975" y="1"/>
                        </a:lnTo>
                        <a:lnTo>
                          <a:pt x="0" y="8102"/>
                        </a:lnTo>
                        <a:lnTo>
                          <a:pt x="1028" y="22524"/>
                        </a:lnTo>
                        <a:lnTo>
                          <a:pt x="14032"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7" name="Google Shape;1167;p89"/>
                  <p:cNvSpPr/>
                  <p:nvPr/>
                </p:nvSpPr>
                <p:spPr>
                  <a:xfrm rot="157512">
                    <a:off x="7569154" y="1541466"/>
                    <a:ext cx="650217" cy="721064"/>
                  </a:xfrm>
                  <a:custGeom>
                    <a:rect b="b" l="l" r="r" t="t"/>
                    <a:pathLst>
                      <a:path extrusionOk="0" fill="none" h="28844" w="26010">
                        <a:moveTo>
                          <a:pt x="26009" y="20743"/>
                        </a:moveTo>
                        <a:lnTo>
                          <a:pt x="24980" y="6321"/>
                        </a:lnTo>
                        <a:lnTo>
                          <a:pt x="11976" y="0"/>
                        </a:lnTo>
                        <a:lnTo>
                          <a:pt x="1" y="8101"/>
                        </a:lnTo>
                        <a:lnTo>
                          <a:pt x="1029" y="22524"/>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8" name="Google Shape;1168;p89"/>
                  <p:cNvSpPr/>
                  <p:nvPr/>
                </p:nvSpPr>
                <p:spPr>
                  <a:xfrm rot="157512">
                    <a:off x="8195039" y="1525586"/>
                    <a:ext cx="650217" cy="721114"/>
                  </a:xfrm>
                  <a:custGeom>
                    <a:rect b="b" l="l" r="r" t="t"/>
                    <a:pathLst>
                      <a:path extrusionOk="0" fill="none" h="28846" w="26010">
                        <a:moveTo>
                          <a:pt x="26009" y="20743"/>
                        </a:moveTo>
                        <a:lnTo>
                          <a:pt x="24980" y="6322"/>
                        </a:lnTo>
                        <a:lnTo>
                          <a:pt x="11976" y="1"/>
                        </a:lnTo>
                        <a:lnTo>
                          <a:pt x="0" y="8103"/>
                        </a:lnTo>
                        <a:lnTo>
                          <a:pt x="1029" y="22525"/>
                        </a:lnTo>
                        <a:lnTo>
                          <a:pt x="14033" y="28846"/>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9" name="Google Shape;1169;p89"/>
                  <p:cNvSpPr/>
                  <p:nvPr/>
                </p:nvSpPr>
                <p:spPr>
                  <a:xfrm rot="157512">
                    <a:off x="4140535" y="2170703"/>
                    <a:ext cx="650217" cy="721089"/>
                  </a:xfrm>
                  <a:custGeom>
                    <a:rect b="b" l="l" r="r" t="t"/>
                    <a:pathLst>
                      <a:path extrusionOk="0" fill="none" h="28845" w="26010">
                        <a:moveTo>
                          <a:pt x="26009" y="20743"/>
                        </a:moveTo>
                        <a:lnTo>
                          <a:pt x="24980" y="6321"/>
                        </a:lnTo>
                        <a:lnTo>
                          <a:pt x="11977" y="0"/>
                        </a:lnTo>
                        <a:lnTo>
                          <a:pt x="1" y="8102"/>
                        </a:lnTo>
                        <a:lnTo>
                          <a:pt x="1028"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0" name="Google Shape;1170;p89"/>
                  <p:cNvSpPr/>
                  <p:nvPr/>
                </p:nvSpPr>
                <p:spPr>
                  <a:xfrm rot="157512">
                    <a:off x="4766419" y="2154848"/>
                    <a:ext cx="650192" cy="721089"/>
                  </a:xfrm>
                  <a:custGeom>
                    <a:rect b="b" l="l" r="r" t="t"/>
                    <a:pathLst>
                      <a:path extrusionOk="0" fill="none" h="28845" w="26009">
                        <a:moveTo>
                          <a:pt x="26009" y="20743"/>
                        </a:moveTo>
                        <a:lnTo>
                          <a:pt x="24980" y="6321"/>
                        </a:lnTo>
                        <a:lnTo>
                          <a:pt x="11977" y="1"/>
                        </a:lnTo>
                        <a:lnTo>
                          <a:pt x="0" y="8102"/>
                        </a:lnTo>
                        <a:lnTo>
                          <a:pt x="1029" y="22524"/>
                        </a:lnTo>
                        <a:lnTo>
                          <a:pt x="14034"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1" name="Google Shape;1171;p89"/>
                  <p:cNvSpPr/>
                  <p:nvPr/>
                </p:nvSpPr>
                <p:spPr>
                  <a:xfrm rot="157512">
                    <a:off x="5392303" y="2138993"/>
                    <a:ext cx="650192" cy="721089"/>
                  </a:xfrm>
                  <a:custGeom>
                    <a:rect b="b" l="l" r="r" t="t"/>
                    <a:pathLst>
                      <a:path extrusionOk="0" fill="none" h="28845" w="26009">
                        <a:moveTo>
                          <a:pt x="26009" y="20743"/>
                        </a:moveTo>
                        <a:lnTo>
                          <a:pt x="24981" y="6321"/>
                        </a:lnTo>
                        <a:lnTo>
                          <a:pt x="11976" y="0"/>
                        </a:lnTo>
                        <a:lnTo>
                          <a:pt x="0" y="8102"/>
                        </a:lnTo>
                        <a:lnTo>
                          <a:pt x="1029" y="22524"/>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2" name="Google Shape;1172;p89"/>
                  <p:cNvSpPr/>
                  <p:nvPr/>
                </p:nvSpPr>
                <p:spPr>
                  <a:xfrm rot="157512">
                    <a:off x="6018188" y="2123139"/>
                    <a:ext cx="650192" cy="721089"/>
                  </a:xfrm>
                  <a:custGeom>
                    <a:rect b="b" l="l" r="r" t="t"/>
                    <a:pathLst>
                      <a:path extrusionOk="0" fill="none" h="28845" w="26009">
                        <a:moveTo>
                          <a:pt x="26008" y="20743"/>
                        </a:moveTo>
                        <a:lnTo>
                          <a:pt x="24981" y="6321"/>
                        </a:lnTo>
                        <a:lnTo>
                          <a:pt x="11976" y="0"/>
                        </a:lnTo>
                        <a:lnTo>
                          <a:pt x="1" y="8102"/>
                        </a:lnTo>
                        <a:lnTo>
                          <a:pt x="1029"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3" name="Google Shape;1173;p89"/>
                  <p:cNvSpPr/>
                  <p:nvPr/>
                </p:nvSpPr>
                <p:spPr>
                  <a:xfrm rot="157512">
                    <a:off x="6644073" y="2107259"/>
                    <a:ext cx="650192" cy="721114"/>
                  </a:xfrm>
                  <a:custGeom>
                    <a:rect b="b" l="l" r="r" t="t"/>
                    <a:pathLst>
                      <a:path extrusionOk="0" fill="none" h="28846" w="26009">
                        <a:moveTo>
                          <a:pt x="26008" y="20743"/>
                        </a:moveTo>
                        <a:lnTo>
                          <a:pt x="24980" y="6321"/>
                        </a:lnTo>
                        <a:lnTo>
                          <a:pt x="11976" y="1"/>
                        </a:lnTo>
                        <a:lnTo>
                          <a:pt x="1" y="8103"/>
                        </a:lnTo>
                        <a:lnTo>
                          <a:pt x="1028" y="22525"/>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4" name="Google Shape;1174;p89"/>
                  <p:cNvSpPr/>
                  <p:nvPr/>
                </p:nvSpPr>
                <p:spPr>
                  <a:xfrm rot="157512">
                    <a:off x="7269957" y="2091430"/>
                    <a:ext cx="650192" cy="721064"/>
                  </a:xfrm>
                  <a:custGeom>
                    <a:rect b="b" l="l" r="r" t="t"/>
                    <a:pathLst>
                      <a:path extrusionOk="0" fill="none" h="28844" w="26009">
                        <a:moveTo>
                          <a:pt x="26009" y="20743"/>
                        </a:moveTo>
                        <a:lnTo>
                          <a:pt x="24980" y="6320"/>
                        </a:lnTo>
                        <a:lnTo>
                          <a:pt x="11976" y="0"/>
                        </a:lnTo>
                        <a:lnTo>
                          <a:pt x="0" y="8101"/>
                        </a:lnTo>
                        <a:lnTo>
                          <a:pt x="1028" y="22523"/>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5" name="Google Shape;1175;p89"/>
                  <p:cNvSpPr/>
                  <p:nvPr/>
                </p:nvSpPr>
                <p:spPr>
                  <a:xfrm rot="157512">
                    <a:off x="7895842" y="2075550"/>
                    <a:ext cx="650192" cy="721089"/>
                  </a:xfrm>
                  <a:custGeom>
                    <a:rect b="b" l="l" r="r" t="t"/>
                    <a:pathLst>
                      <a:path extrusionOk="0" fill="none" h="28845" w="26009">
                        <a:moveTo>
                          <a:pt x="26009" y="20743"/>
                        </a:moveTo>
                        <a:lnTo>
                          <a:pt x="24980" y="6322"/>
                        </a:lnTo>
                        <a:lnTo>
                          <a:pt x="11976" y="1"/>
                        </a:lnTo>
                        <a:lnTo>
                          <a:pt x="0" y="8102"/>
                        </a:lnTo>
                        <a:lnTo>
                          <a:pt x="1029" y="22525"/>
                        </a:lnTo>
                        <a:lnTo>
                          <a:pt x="14032"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6" name="Google Shape;1176;p89"/>
                  <p:cNvSpPr/>
                  <p:nvPr/>
                </p:nvSpPr>
                <p:spPr>
                  <a:xfrm rot="157512">
                    <a:off x="3841337" y="2720667"/>
                    <a:ext cx="650192" cy="721114"/>
                  </a:xfrm>
                  <a:custGeom>
                    <a:rect b="b" l="l" r="r" t="t"/>
                    <a:pathLst>
                      <a:path extrusionOk="0" fill="none" h="28846" w="26009">
                        <a:moveTo>
                          <a:pt x="26009" y="20743"/>
                        </a:moveTo>
                        <a:lnTo>
                          <a:pt x="24980" y="6321"/>
                        </a:lnTo>
                        <a:lnTo>
                          <a:pt x="11975" y="0"/>
                        </a:lnTo>
                        <a:lnTo>
                          <a:pt x="0" y="8102"/>
                        </a:lnTo>
                        <a:lnTo>
                          <a:pt x="1029" y="22524"/>
                        </a:lnTo>
                        <a:lnTo>
                          <a:pt x="14032"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7" name="Google Shape;1177;p89"/>
                  <p:cNvSpPr/>
                  <p:nvPr/>
                </p:nvSpPr>
                <p:spPr>
                  <a:xfrm rot="157512">
                    <a:off x="4467198" y="2704787"/>
                    <a:ext cx="650217" cy="721114"/>
                  </a:xfrm>
                  <a:custGeom>
                    <a:rect b="b" l="l" r="r" t="t"/>
                    <a:pathLst>
                      <a:path extrusionOk="0" fill="none" h="28846" w="26010">
                        <a:moveTo>
                          <a:pt x="26010" y="20743"/>
                        </a:moveTo>
                        <a:lnTo>
                          <a:pt x="24982" y="6322"/>
                        </a:lnTo>
                        <a:lnTo>
                          <a:pt x="11977" y="1"/>
                        </a:lnTo>
                        <a:lnTo>
                          <a:pt x="1" y="8103"/>
                        </a:lnTo>
                        <a:lnTo>
                          <a:pt x="1030" y="22525"/>
                        </a:lnTo>
                        <a:lnTo>
                          <a:pt x="14033" y="28846"/>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8" name="Google Shape;1178;p89"/>
                  <p:cNvSpPr/>
                  <p:nvPr/>
                </p:nvSpPr>
                <p:spPr>
                  <a:xfrm rot="157512">
                    <a:off x="5093107" y="2688958"/>
                    <a:ext cx="650192" cy="721089"/>
                  </a:xfrm>
                  <a:custGeom>
                    <a:rect b="b" l="l" r="r" t="t"/>
                    <a:pathLst>
                      <a:path extrusionOk="0" fill="none" h="28845" w="26009">
                        <a:moveTo>
                          <a:pt x="26008" y="20743"/>
                        </a:moveTo>
                        <a:lnTo>
                          <a:pt x="24980" y="6320"/>
                        </a:lnTo>
                        <a:lnTo>
                          <a:pt x="11976" y="0"/>
                        </a:lnTo>
                        <a:lnTo>
                          <a:pt x="1" y="8102"/>
                        </a:lnTo>
                        <a:lnTo>
                          <a:pt x="1029" y="22523"/>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9" name="Google Shape;1179;p89"/>
                  <p:cNvSpPr/>
                  <p:nvPr/>
                </p:nvSpPr>
                <p:spPr>
                  <a:xfrm rot="157512">
                    <a:off x="5718992" y="2673103"/>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0" name="Google Shape;1180;p89"/>
                  <p:cNvSpPr/>
                  <p:nvPr/>
                </p:nvSpPr>
                <p:spPr>
                  <a:xfrm rot="157512">
                    <a:off x="6344876" y="2657223"/>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1" name="Google Shape;1181;p89"/>
                  <p:cNvSpPr/>
                  <p:nvPr/>
                </p:nvSpPr>
                <p:spPr>
                  <a:xfrm rot="157512">
                    <a:off x="6970736" y="2641369"/>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2" name="Google Shape;1182;p89"/>
                  <p:cNvSpPr/>
                  <p:nvPr/>
                </p:nvSpPr>
                <p:spPr>
                  <a:xfrm rot="157512">
                    <a:off x="4168001" y="3254751"/>
                    <a:ext cx="650217" cy="721114"/>
                  </a:xfrm>
                  <a:custGeom>
                    <a:rect b="b" l="l" r="r" t="t"/>
                    <a:pathLst>
                      <a:path extrusionOk="0" fill="none" h="28846" w="26010">
                        <a:moveTo>
                          <a:pt x="26009" y="20744"/>
                        </a:moveTo>
                        <a:lnTo>
                          <a:pt x="24980" y="6322"/>
                        </a:lnTo>
                        <a:lnTo>
                          <a:pt x="11977" y="1"/>
                        </a:lnTo>
                        <a:lnTo>
                          <a:pt x="0" y="8103"/>
                        </a:lnTo>
                        <a:lnTo>
                          <a:pt x="1029" y="22525"/>
                        </a:lnTo>
                        <a:lnTo>
                          <a:pt x="14034" y="28846"/>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3" name="Google Shape;1183;p89"/>
                  <p:cNvSpPr/>
                  <p:nvPr/>
                </p:nvSpPr>
                <p:spPr>
                  <a:xfrm rot="157512">
                    <a:off x="4793885" y="3238896"/>
                    <a:ext cx="650192" cy="721114"/>
                  </a:xfrm>
                  <a:custGeom>
                    <a:rect b="b" l="l" r="r" t="t"/>
                    <a:pathLst>
                      <a:path extrusionOk="0" fill="none" h="28846" w="26009">
                        <a:moveTo>
                          <a:pt x="26009" y="20743"/>
                        </a:moveTo>
                        <a:lnTo>
                          <a:pt x="24981" y="6321"/>
                        </a:lnTo>
                        <a:lnTo>
                          <a:pt x="11977" y="0"/>
                        </a:lnTo>
                        <a:lnTo>
                          <a:pt x="0" y="8103"/>
                        </a:lnTo>
                        <a:lnTo>
                          <a:pt x="1029" y="22525"/>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4" name="Google Shape;1184;p89"/>
                  <p:cNvSpPr/>
                  <p:nvPr/>
                </p:nvSpPr>
                <p:spPr>
                  <a:xfrm rot="157512">
                    <a:off x="5419770" y="3223067"/>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5" name="Google Shape;1185;p89"/>
                  <p:cNvSpPr/>
                  <p:nvPr/>
                </p:nvSpPr>
                <p:spPr>
                  <a:xfrm rot="157512">
                    <a:off x="6045654" y="3207187"/>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6" name="Google Shape;1186;p89"/>
                  <p:cNvSpPr/>
                  <p:nvPr/>
                </p:nvSpPr>
                <p:spPr>
                  <a:xfrm rot="157512">
                    <a:off x="3868779" y="3804714"/>
                    <a:ext cx="650217" cy="721114"/>
                  </a:xfrm>
                  <a:custGeom>
                    <a:rect b="b" l="l" r="r" t="t"/>
                    <a:pathLst>
                      <a:path extrusionOk="0" fill="none" h="28846" w="26010">
                        <a:moveTo>
                          <a:pt x="26010" y="20744"/>
                        </a:moveTo>
                        <a:lnTo>
                          <a:pt x="24982" y="6322"/>
                        </a:lnTo>
                        <a:lnTo>
                          <a:pt x="11977" y="1"/>
                        </a:lnTo>
                        <a:lnTo>
                          <a:pt x="1" y="8102"/>
                        </a:lnTo>
                        <a:lnTo>
                          <a:pt x="1030" y="22525"/>
                        </a:lnTo>
                        <a:lnTo>
                          <a:pt x="14034" y="28846"/>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7" name="Google Shape;1187;p89"/>
                  <p:cNvSpPr/>
                  <p:nvPr/>
                </p:nvSpPr>
                <p:spPr>
                  <a:xfrm rot="157512">
                    <a:off x="4494689" y="3788860"/>
                    <a:ext cx="650192" cy="721114"/>
                  </a:xfrm>
                  <a:custGeom>
                    <a:rect b="b" l="l" r="r" t="t"/>
                    <a:pathLst>
                      <a:path extrusionOk="0" fill="none" h="28846" w="26009">
                        <a:moveTo>
                          <a:pt x="26008" y="20743"/>
                        </a:moveTo>
                        <a:lnTo>
                          <a:pt x="24980" y="6321"/>
                        </a:lnTo>
                        <a:lnTo>
                          <a:pt x="11976" y="1"/>
                        </a:lnTo>
                        <a:lnTo>
                          <a:pt x="1" y="8103"/>
                        </a:lnTo>
                        <a:lnTo>
                          <a:pt x="1029" y="22525"/>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8" name="Google Shape;1188;p89"/>
                  <p:cNvSpPr/>
                  <p:nvPr/>
                </p:nvSpPr>
                <p:spPr>
                  <a:xfrm rot="157512">
                    <a:off x="5120574" y="3773006"/>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189" name="Google Shape;1189;p89"/>
                <p:cNvSpPr/>
                <p:nvPr/>
              </p:nvSpPr>
              <p:spPr>
                <a:xfrm rot="157512">
                  <a:off x="6228998" y="4446717"/>
                  <a:ext cx="57072" cy="57047"/>
                </a:xfrm>
                <a:custGeom>
                  <a:rect b="b" l="l" r="r" t="t"/>
                  <a:pathLst>
                    <a:path extrusionOk="0" h="2282" w="2283">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0" name="Google Shape;1190;p89"/>
                <p:cNvSpPr/>
                <p:nvPr/>
              </p:nvSpPr>
              <p:spPr>
                <a:xfrm rot="157512">
                  <a:off x="9351770" y="4005108"/>
                  <a:ext cx="57047" cy="57072"/>
                </a:xfrm>
                <a:custGeom>
                  <a:rect b="b" l="l" r="r" t="t"/>
                  <a:pathLst>
                    <a:path extrusionOk="0" h="2283" w="2282">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1" name="Google Shape;1191;p89"/>
                <p:cNvSpPr/>
                <p:nvPr/>
              </p:nvSpPr>
              <p:spPr>
                <a:xfrm rot="157512">
                  <a:off x="8403706" y="3847890"/>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2" name="Google Shape;1192;p89"/>
                <p:cNvSpPr/>
                <p:nvPr/>
              </p:nvSpPr>
              <p:spPr>
                <a:xfrm rot="157512">
                  <a:off x="8124633" y="5115580"/>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3" name="Google Shape;1193;p89"/>
                <p:cNvSpPr/>
                <p:nvPr/>
              </p:nvSpPr>
              <p:spPr>
                <a:xfrm rot="157512">
                  <a:off x="6574005" y="5703526"/>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4" name="Google Shape;1194;p89"/>
                <p:cNvSpPr/>
                <p:nvPr/>
              </p:nvSpPr>
              <p:spPr>
                <a:xfrm rot="157512">
                  <a:off x="5957267" y="6080755"/>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5" name="Google Shape;1195;p89"/>
                <p:cNvSpPr/>
                <p:nvPr/>
              </p:nvSpPr>
              <p:spPr>
                <a:xfrm rot="157512">
                  <a:off x="5929801" y="4996682"/>
                  <a:ext cx="57072" cy="57047"/>
                </a:xfrm>
                <a:custGeom>
                  <a:rect b="b" l="l" r="r" t="t"/>
                  <a:pathLst>
                    <a:path extrusionOk="0" h="2282" w="2283">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6" name="Google Shape;1196;p89"/>
                <p:cNvSpPr/>
                <p:nvPr/>
              </p:nvSpPr>
              <p:spPr>
                <a:xfrm rot="157512">
                  <a:off x="9015730" y="3465389"/>
                  <a:ext cx="57047" cy="57072"/>
                </a:xfrm>
                <a:custGeom>
                  <a:rect b="b" l="l" r="r" t="t"/>
                  <a:pathLst>
                    <a:path extrusionOk="0" h="2283" w="2282">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1197" name="Google Shape;1197;p89"/>
            <p:cNvSpPr/>
            <p:nvPr/>
          </p:nvSpPr>
          <p:spPr>
            <a:xfrm rot="157512">
              <a:off x="8799542" y="3225845"/>
              <a:ext cx="57022" cy="57072"/>
            </a:xfrm>
            <a:custGeom>
              <a:rect b="b" l="l" r="r" t="t"/>
              <a:pathLst>
                <a:path extrusionOk="0" h="2283" w="2281">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8" name="Google Shape;1198;p89"/>
            <p:cNvSpPr/>
            <p:nvPr/>
          </p:nvSpPr>
          <p:spPr>
            <a:xfrm rot="157512">
              <a:off x="5710335" y="4761896"/>
              <a:ext cx="57072" cy="57072"/>
            </a:xfrm>
            <a:custGeom>
              <a:rect b="b" l="l" r="r" t="t"/>
              <a:pathLst>
                <a:path extrusionOk="0" h="2283" w="2283">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9" name="Google Shape;1199;p89"/>
            <p:cNvSpPr/>
            <p:nvPr/>
          </p:nvSpPr>
          <p:spPr>
            <a:xfrm rot="157512">
              <a:off x="7885492" y="4168682"/>
              <a:ext cx="57047" cy="57047"/>
            </a:xfrm>
            <a:custGeom>
              <a:rect b="b" l="l" r="r" t="t"/>
              <a:pathLst>
                <a:path extrusionOk="0" h="2282" w="2282">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00" name="Google Shape;1200;p89"/>
          <p:cNvGrpSpPr/>
          <p:nvPr/>
        </p:nvGrpSpPr>
        <p:grpSpPr>
          <a:xfrm>
            <a:off x="-3382536" y="-1517163"/>
            <a:ext cx="5036265" cy="4113315"/>
            <a:chOff x="4780389" y="2513200"/>
            <a:chExt cx="5036265" cy="4113315"/>
          </a:xfrm>
        </p:grpSpPr>
        <p:grpSp>
          <p:nvGrpSpPr>
            <p:cNvPr id="1201" name="Google Shape;1201;p89"/>
            <p:cNvGrpSpPr/>
            <p:nvPr/>
          </p:nvGrpSpPr>
          <p:grpSpPr>
            <a:xfrm>
              <a:off x="4780389" y="2513200"/>
              <a:ext cx="5036265" cy="4113315"/>
              <a:chOff x="4673664" y="2214100"/>
              <a:chExt cx="5036265" cy="4113315"/>
            </a:xfrm>
          </p:grpSpPr>
          <p:sp>
            <p:nvSpPr>
              <p:cNvPr id="1202" name="Google Shape;1202;p89"/>
              <p:cNvSpPr/>
              <p:nvPr/>
            </p:nvSpPr>
            <p:spPr>
              <a:xfrm rot="157512">
                <a:off x="9047033" y="4559649"/>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203" name="Google Shape;1203;p89"/>
              <p:cNvGrpSpPr/>
              <p:nvPr/>
            </p:nvGrpSpPr>
            <p:grpSpPr>
              <a:xfrm>
                <a:off x="4673664" y="2214100"/>
                <a:ext cx="5036265" cy="4113315"/>
                <a:chOff x="4673664" y="2214100"/>
                <a:chExt cx="5036265" cy="4113315"/>
              </a:xfrm>
            </p:grpSpPr>
            <p:grpSp>
              <p:nvGrpSpPr>
                <p:cNvPr id="1204" name="Google Shape;1204;p89"/>
                <p:cNvGrpSpPr/>
                <p:nvPr/>
              </p:nvGrpSpPr>
              <p:grpSpPr>
                <a:xfrm>
                  <a:off x="4673664" y="2214100"/>
                  <a:ext cx="5036265" cy="4113315"/>
                  <a:chOff x="3825164" y="427025"/>
                  <a:chExt cx="5036265" cy="4113315"/>
                </a:xfrm>
              </p:grpSpPr>
              <p:sp>
                <p:nvSpPr>
                  <p:cNvPr id="1205" name="Google Shape;1205;p89"/>
                  <p:cNvSpPr/>
                  <p:nvPr/>
                </p:nvSpPr>
                <p:spPr>
                  <a:xfrm rot="157512">
                    <a:off x="6915828" y="473247"/>
                    <a:ext cx="650167" cy="721089"/>
                  </a:xfrm>
                  <a:custGeom>
                    <a:rect b="b" l="l" r="r" t="t"/>
                    <a:pathLst>
                      <a:path extrusionOk="0" fill="none" h="28845" w="26008">
                        <a:moveTo>
                          <a:pt x="26008" y="20744"/>
                        </a:moveTo>
                        <a:lnTo>
                          <a:pt x="24980" y="6321"/>
                        </a:lnTo>
                        <a:lnTo>
                          <a:pt x="11976" y="1"/>
                        </a:lnTo>
                        <a:lnTo>
                          <a:pt x="0" y="8102"/>
                        </a:lnTo>
                        <a:lnTo>
                          <a:pt x="1028" y="22524"/>
                        </a:lnTo>
                        <a:lnTo>
                          <a:pt x="14032"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6" name="Google Shape;1206;p89"/>
                  <p:cNvSpPr/>
                  <p:nvPr/>
                </p:nvSpPr>
                <p:spPr>
                  <a:xfrm rot="157512">
                    <a:off x="7541687" y="457392"/>
                    <a:ext cx="650192" cy="721114"/>
                  </a:xfrm>
                  <a:custGeom>
                    <a:rect b="b" l="l" r="r" t="t"/>
                    <a:pathLst>
                      <a:path extrusionOk="0" fill="none" h="28846" w="26009">
                        <a:moveTo>
                          <a:pt x="26009" y="20743"/>
                        </a:moveTo>
                        <a:lnTo>
                          <a:pt x="24981" y="6321"/>
                        </a:lnTo>
                        <a:lnTo>
                          <a:pt x="11976" y="1"/>
                        </a:lnTo>
                        <a:lnTo>
                          <a:pt x="1" y="8102"/>
                        </a:lnTo>
                        <a:lnTo>
                          <a:pt x="1029" y="22525"/>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7" name="Google Shape;1207;p89"/>
                  <p:cNvSpPr/>
                  <p:nvPr/>
                </p:nvSpPr>
                <p:spPr>
                  <a:xfrm rot="157512">
                    <a:off x="8167572" y="441537"/>
                    <a:ext cx="650192" cy="721089"/>
                  </a:xfrm>
                  <a:custGeom>
                    <a:rect b="b" l="l" r="r" t="t"/>
                    <a:pathLst>
                      <a:path extrusionOk="0" fill="none" h="28845" w="26009">
                        <a:moveTo>
                          <a:pt x="26008" y="20743"/>
                        </a:moveTo>
                        <a:lnTo>
                          <a:pt x="24980" y="6321"/>
                        </a:lnTo>
                        <a:lnTo>
                          <a:pt x="11976" y="0"/>
                        </a:lnTo>
                        <a:lnTo>
                          <a:pt x="1" y="8102"/>
                        </a:lnTo>
                        <a:lnTo>
                          <a:pt x="1029"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8" name="Google Shape;1208;p89"/>
                  <p:cNvSpPr/>
                  <p:nvPr/>
                </p:nvSpPr>
                <p:spPr>
                  <a:xfrm rot="157512">
                    <a:off x="7242491" y="1007356"/>
                    <a:ext cx="650192" cy="721089"/>
                  </a:xfrm>
                  <a:custGeom>
                    <a:rect b="b" l="l" r="r" t="t"/>
                    <a:pathLst>
                      <a:path extrusionOk="0" fill="none" h="28845" w="26009">
                        <a:moveTo>
                          <a:pt x="26008" y="20743"/>
                        </a:moveTo>
                        <a:lnTo>
                          <a:pt x="24980" y="6321"/>
                        </a:lnTo>
                        <a:lnTo>
                          <a:pt x="11976" y="1"/>
                        </a:lnTo>
                        <a:lnTo>
                          <a:pt x="0" y="8102"/>
                        </a:lnTo>
                        <a:lnTo>
                          <a:pt x="1028" y="22525"/>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9" name="Google Shape;1209;p89"/>
                  <p:cNvSpPr/>
                  <p:nvPr/>
                </p:nvSpPr>
                <p:spPr>
                  <a:xfrm rot="157512">
                    <a:off x="7868375" y="991501"/>
                    <a:ext cx="650167" cy="721089"/>
                  </a:xfrm>
                  <a:custGeom>
                    <a:rect b="b" l="l" r="r" t="t"/>
                    <a:pathLst>
                      <a:path extrusionOk="0" fill="none" h="28845" w="26008">
                        <a:moveTo>
                          <a:pt x="26008" y="20743"/>
                        </a:moveTo>
                        <a:lnTo>
                          <a:pt x="24980" y="6321"/>
                        </a:lnTo>
                        <a:lnTo>
                          <a:pt x="11976" y="0"/>
                        </a:lnTo>
                        <a:lnTo>
                          <a:pt x="0" y="8102"/>
                        </a:lnTo>
                        <a:lnTo>
                          <a:pt x="1028" y="22524"/>
                        </a:lnTo>
                        <a:lnTo>
                          <a:pt x="14032"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0" name="Google Shape;1210;p89"/>
                  <p:cNvSpPr/>
                  <p:nvPr/>
                </p:nvSpPr>
                <p:spPr>
                  <a:xfrm rot="157512">
                    <a:off x="6943294" y="1557320"/>
                    <a:ext cx="650167" cy="721089"/>
                  </a:xfrm>
                  <a:custGeom>
                    <a:rect b="b" l="l" r="r" t="t"/>
                    <a:pathLst>
                      <a:path extrusionOk="0" fill="none" h="28845" w="26008">
                        <a:moveTo>
                          <a:pt x="26008" y="20743"/>
                        </a:moveTo>
                        <a:lnTo>
                          <a:pt x="24980" y="6320"/>
                        </a:lnTo>
                        <a:lnTo>
                          <a:pt x="11975" y="1"/>
                        </a:lnTo>
                        <a:lnTo>
                          <a:pt x="0" y="8102"/>
                        </a:lnTo>
                        <a:lnTo>
                          <a:pt x="1028" y="22524"/>
                        </a:lnTo>
                        <a:lnTo>
                          <a:pt x="14032"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1" name="Google Shape;1211;p89"/>
                  <p:cNvSpPr/>
                  <p:nvPr/>
                </p:nvSpPr>
                <p:spPr>
                  <a:xfrm rot="157512">
                    <a:off x="7569154" y="1541466"/>
                    <a:ext cx="650217" cy="721064"/>
                  </a:xfrm>
                  <a:custGeom>
                    <a:rect b="b" l="l" r="r" t="t"/>
                    <a:pathLst>
                      <a:path extrusionOk="0" fill="none" h="28844" w="26010">
                        <a:moveTo>
                          <a:pt x="26009" y="20743"/>
                        </a:moveTo>
                        <a:lnTo>
                          <a:pt x="24980" y="6321"/>
                        </a:lnTo>
                        <a:lnTo>
                          <a:pt x="11976" y="0"/>
                        </a:lnTo>
                        <a:lnTo>
                          <a:pt x="1" y="8101"/>
                        </a:lnTo>
                        <a:lnTo>
                          <a:pt x="1029" y="22524"/>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2" name="Google Shape;1212;p89"/>
                  <p:cNvSpPr/>
                  <p:nvPr/>
                </p:nvSpPr>
                <p:spPr>
                  <a:xfrm rot="157512">
                    <a:off x="8195039" y="1525586"/>
                    <a:ext cx="650217" cy="721114"/>
                  </a:xfrm>
                  <a:custGeom>
                    <a:rect b="b" l="l" r="r" t="t"/>
                    <a:pathLst>
                      <a:path extrusionOk="0" fill="none" h="28846" w="26010">
                        <a:moveTo>
                          <a:pt x="26009" y="20743"/>
                        </a:moveTo>
                        <a:lnTo>
                          <a:pt x="24980" y="6322"/>
                        </a:lnTo>
                        <a:lnTo>
                          <a:pt x="11976" y="1"/>
                        </a:lnTo>
                        <a:lnTo>
                          <a:pt x="0" y="8103"/>
                        </a:lnTo>
                        <a:lnTo>
                          <a:pt x="1029" y="22525"/>
                        </a:lnTo>
                        <a:lnTo>
                          <a:pt x="14033" y="28846"/>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3" name="Google Shape;1213;p89"/>
                  <p:cNvSpPr/>
                  <p:nvPr/>
                </p:nvSpPr>
                <p:spPr>
                  <a:xfrm rot="157512">
                    <a:off x="4140535" y="2170703"/>
                    <a:ext cx="650217" cy="721089"/>
                  </a:xfrm>
                  <a:custGeom>
                    <a:rect b="b" l="l" r="r" t="t"/>
                    <a:pathLst>
                      <a:path extrusionOk="0" fill="none" h="28845" w="26010">
                        <a:moveTo>
                          <a:pt x="26009" y="20743"/>
                        </a:moveTo>
                        <a:lnTo>
                          <a:pt x="24980" y="6321"/>
                        </a:lnTo>
                        <a:lnTo>
                          <a:pt x="11977" y="0"/>
                        </a:lnTo>
                        <a:lnTo>
                          <a:pt x="1" y="8102"/>
                        </a:lnTo>
                        <a:lnTo>
                          <a:pt x="1028"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4" name="Google Shape;1214;p89"/>
                  <p:cNvSpPr/>
                  <p:nvPr/>
                </p:nvSpPr>
                <p:spPr>
                  <a:xfrm rot="157512">
                    <a:off x="4766419" y="2154848"/>
                    <a:ext cx="650192" cy="721089"/>
                  </a:xfrm>
                  <a:custGeom>
                    <a:rect b="b" l="l" r="r" t="t"/>
                    <a:pathLst>
                      <a:path extrusionOk="0" fill="none" h="28845" w="26009">
                        <a:moveTo>
                          <a:pt x="26009" y="20743"/>
                        </a:moveTo>
                        <a:lnTo>
                          <a:pt x="24980" y="6321"/>
                        </a:lnTo>
                        <a:lnTo>
                          <a:pt x="11977" y="1"/>
                        </a:lnTo>
                        <a:lnTo>
                          <a:pt x="0" y="8102"/>
                        </a:lnTo>
                        <a:lnTo>
                          <a:pt x="1029" y="22524"/>
                        </a:lnTo>
                        <a:lnTo>
                          <a:pt x="14034"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5" name="Google Shape;1215;p89"/>
                  <p:cNvSpPr/>
                  <p:nvPr/>
                </p:nvSpPr>
                <p:spPr>
                  <a:xfrm rot="157512">
                    <a:off x="5392303" y="2138993"/>
                    <a:ext cx="650192" cy="721089"/>
                  </a:xfrm>
                  <a:custGeom>
                    <a:rect b="b" l="l" r="r" t="t"/>
                    <a:pathLst>
                      <a:path extrusionOk="0" fill="none" h="28845" w="26009">
                        <a:moveTo>
                          <a:pt x="26009" y="20743"/>
                        </a:moveTo>
                        <a:lnTo>
                          <a:pt x="24981" y="6321"/>
                        </a:lnTo>
                        <a:lnTo>
                          <a:pt x="11976" y="0"/>
                        </a:lnTo>
                        <a:lnTo>
                          <a:pt x="0" y="8102"/>
                        </a:lnTo>
                        <a:lnTo>
                          <a:pt x="1029" y="22524"/>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6" name="Google Shape;1216;p89"/>
                  <p:cNvSpPr/>
                  <p:nvPr/>
                </p:nvSpPr>
                <p:spPr>
                  <a:xfrm rot="157512">
                    <a:off x="6018188" y="2123139"/>
                    <a:ext cx="650192" cy="721089"/>
                  </a:xfrm>
                  <a:custGeom>
                    <a:rect b="b" l="l" r="r" t="t"/>
                    <a:pathLst>
                      <a:path extrusionOk="0" fill="none" h="28845" w="26009">
                        <a:moveTo>
                          <a:pt x="26008" y="20743"/>
                        </a:moveTo>
                        <a:lnTo>
                          <a:pt x="24981" y="6321"/>
                        </a:lnTo>
                        <a:lnTo>
                          <a:pt x="11976" y="0"/>
                        </a:lnTo>
                        <a:lnTo>
                          <a:pt x="1" y="8102"/>
                        </a:lnTo>
                        <a:lnTo>
                          <a:pt x="1029"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7" name="Google Shape;1217;p89"/>
                  <p:cNvSpPr/>
                  <p:nvPr/>
                </p:nvSpPr>
                <p:spPr>
                  <a:xfrm rot="157512">
                    <a:off x="6644073" y="2107259"/>
                    <a:ext cx="650192" cy="721114"/>
                  </a:xfrm>
                  <a:custGeom>
                    <a:rect b="b" l="l" r="r" t="t"/>
                    <a:pathLst>
                      <a:path extrusionOk="0" fill="none" h="28846" w="26009">
                        <a:moveTo>
                          <a:pt x="26008" y="20743"/>
                        </a:moveTo>
                        <a:lnTo>
                          <a:pt x="24980" y="6321"/>
                        </a:lnTo>
                        <a:lnTo>
                          <a:pt x="11976" y="1"/>
                        </a:lnTo>
                        <a:lnTo>
                          <a:pt x="1" y="8103"/>
                        </a:lnTo>
                        <a:lnTo>
                          <a:pt x="1028" y="22525"/>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8" name="Google Shape;1218;p89"/>
                  <p:cNvSpPr/>
                  <p:nvPr/>
                </p:nvSpPr>
                <p:spPr>
                  <a:xfrm rot="157512">
                    <a:off x="7269957" y="2091430"/>
                    <a:ext cx="650192" cy="721064"/>
                  </a:xfrm>
                  <a:custGeom>
                    <a:rect b="b" l="l" r="r" t="t"/>
                    <a:pathLst>
                      <a:path extrusionOk="0" fill="none" h="28844" w="26009">
                        <a:moveTo>
                          <a:pt x="26009" y="20743"/>
                        </a:moveTo>
                        <a:lnTo>
                          <a:pt x="24980" y="6320"/>
                        </a:lnTo>
                        <a:lnTo>
                          <a:pt x="11976" y="0"/>
                        </a:lnTo>
                        <a:lnTo>
                          <a:pt x="0" y="8101"/>
                        </a:lnTo>
                        <a:lnTo>
                          <a:pt x="1028" y="22523"/>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9" name="Google Shape;1219;p89"/>
                  <p:cNvSpPr/>
                  <p:nvPr/>
                </p:nvSpPr>
                <p:spPr>
                  <a:xfrm rot="157512">
                    <a:off x="7895842" y="2075550"/>
                    <a:ext cx="650192" cy="721089"/>
                  </a:xfrm>
                  <a:custGeom>
                    <a:rect b="b" l="l" r="r" t="t"/>
                    <a:pathLst>
                      <a:path extrusionOk="0" fill="none" h="28845" w="26009">
                        <a:moveTo>
                          <a:pt x="26009" y="20743"/>
                        </a:moveTo>
                        <a:lnTo>
                          <a:pt x="24980" y="6322"/>
                        </a:lnTo>
                        <a:lnTo>
                          <a:pt x="11976" y="1"/>
                        </a:lnTo>
                        <a:lnTo>
                          <a:pt x="0" y="8102"/>
                        </a:lnTo>
                        <a:lnTo>
                          <a:pt x="1029" y="22525"/>
                        </a:lnTo>
                        <a:lnTo>
                          <a:pt x="14032"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0" name="Google Shape;1220;p89"/>
                  <p:cNvSpPr/>
                  <p:nvPr/>
                </p:nvSpPr>
                <p:spPr>
                  <a:xfrm rot="157512">
                    <a:off x="3841337" y="2720667"/>
                    <a:ext cx="650192" cy="721114"/>
                  </a:xfrm>
                  <a:custGeom>
                    <a:rect b="b" l="l" r="r" t="t"/>
                    <a:pathLst>
                      <a:path extrusionOk="0" fill="none" h="28846" w="26009">
                        <a:moveTo>
                          <a:pt x="26009" y="20743"/>
                        </a:moveTo>
                        <a:lnTo>
                          <a:pt x="24980" y="6321"/>
                        </a:lnTo>
                        <a:lnTo>
                          <a:pt x="11975" y="0"/>
                        </a:lnTo>
                        <a:lnTo>
                          <a:pt x="0" y="8102"/>
                        </a:lnTo>
                        <a:lnTo>
                          <a:pt x="1029" y="22524"/>
                        </a:lnTo>
                        <a:lnTo>
                          <a:pt x="14032"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1" name="Google Shape;1221;p89"/>
                  <p:cNvSpPr/>
                  <p:nvPr/>
                </p:nvSpPr>
                <p:spPr>
                  <a:xfrm rot="157512">
                    <a:off x="4467198" y="2704787"/>
                    <a:ext cx="650217" cy="721114"/>
                  </a:xfrm>
                  <a:custGeom>
                    <a:rect b="b" l="l" r="r" t="t"/>
                    <a:pathLst>
                      <a:path extrusionOk="0" fill="none" h="28846" w="26010">
                        <a:moveTo>
                          <a:pt x="26010" y="20743"/>
                        </a:moveTo>
                        <a:lnTo>
                          <a:pt x="24982" y="6322"/>
                        </a:lnTo>
                        <a:lnTo>
                          <a:pt x="11977" y="1"/>
                        </a:lnTo>
                        <a:lnTo>
                          <a:pt x="1" y="8103"/>
                        </a:lnTo>
                        <a:lnTo>
                          <a:pt x="1030" y="22525"/>
                        </a:lnTo>
                        <a:lnTo>
                          <a:pt x="14033" y="28846"/>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2" name="Google Shape;1222;p89"/>
                  <p:cNvSpPr/>
                  <p:nvPr/>
                </p:nvSpPr>
                <p:spPr>
                  <a:xfrm rot="157512">
                    <a:off x="5093107" y="2688958"/>
                    <a:ext cx="650192" cy="721089"/>
                  </a:xfrm>
                  <a:custGeom>
                    <a:rect b="b" l="l" r="r" t="t"/>
                    <a:pathLst>
                      <a:path extrusionOk="0" fill="none" h="28845" w="26009">
                        <a:moveTo>
                          <a:pt x="26008" y="20743"/>
                        </a:moveTo>
                        <a:lnTo>
                          <a:pt x="24980" y="6320"/>
                        </a:lnTo>
                        <a:lnTo>
                          <a:pt x="11976" y="0"/>
                        </a:lnTo>
                        <a:lnTo>
                          <a:pt x="1" y="8102"/>
                        </a:lnTo>
                        <a:lnTo>
                          <a:pt x="1029" y="22523"/>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3" name="Google Shape;1223;p89"/>
                  <p:cNvSpPr/>
                  <p:nvPr/>
                </p:nvSpPr>
                <p:spPr>
                  <a:xfrm rot="157512">
                    <a:off x="5718992" y="2673103"/>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4" name="Google Shape;1224;p89"/>
                  <p:cNvSpPr/>
                  <p:nvPr/>
                </p:nvSpPr>
                <p:spPr>
                  <a:xfrm rot="157512">
                    <a:off x="6344876" y="2657223"/>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5" name="Google Shape;1225;p89"/>
                  <p:cNvSpPr/>
                  <p:nvPr/>
                </p:nvSpPr>
                <p:spPr>
                  <a:xfrm rot="157512">
                    <a:off x="6970736" y="2641369"/>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6" name="Google Shape;1226;p89"/>
                  <p:cNvSpPr/>
                  <p:nvPr/>
                </p:nvSpPr>
                <p:spPr>
                  <a:xfrm rot="157512">
                    <a:off x="4168001" y="3254751"/>
                    <a:ext cx="650217" cy="721114"/>
                  </a:xfrm>
                  <a:custGeom>
                    <a:rect b="b" l="l" r="r" t="t"/>
                    <a:pathLst>
                      <a:path extrusionOk="0" fill="none" h="28846" w="26010">
                        <a:moveTo>
                          <a:pt x="26009" y="20744"/>
                        </a:moveTo>
                        <a:lnTo>
                          <a:pt x="24980" y="6322"/>
                        </a:lnTo>
                        <a:lnTo>
                          <a:pt x="11977" y="1"/>
                        </a:lnTo>
                        <a:lnTo>
                          <a:pt x="0" y="8103"/>
                        </a:lnTo>
                        <a:lnTo>
                          <a:pt x="1029" y="22525"/>
                        </a:lnTo>
                        <a:lnTo>
                          <a:pt x="14034" y="28846"/>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7" name="Google Shape;1227;p89"/>
                  <p:cNvSpPr/>
                  <p:nvPr/>
                </p:nvSpPr>
                <p:spPr>
                  <a:xfrm rot="157512">
                    <a:off x="4793885" y="3238896"/>
                    <a:ext cx="650192" cy="721114"/>
                  </a:xfrm>
                  <a:custGeom>
                    <a:rect b="b" l="l" r="r" t="t"/>
                    <a:pathLst>
                      <a:path extrusionOk="0" fill="none" h="28846" w="26009">
                        <a:moveTo>
                          <a:pt x="26009" y="20743"/>
                        </a:moveTo>
                        <a:lnTo>
                          <a:pt x="24981" y="6321"/>
                        </a:lnTo>
                        <a:lnTo>
                          <a:pt x="11977" y="0"/>
                        </a:lnTo>
                        <a:lnTo>
                          <a:pt x="0" y="8103"/>
                        </a:lnTo>
                        <a:lnTo>
                          <a:pt x="1029" y="22525"/>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8" name="Google Shape;1228;p89"/>
                  <p:cNvSpPr/>
                  <p:nvPr/>
                </p:nvSpPr>
                <p:spPr>
                  <a:xfrm rot="157512">
                    <a:off x="5419770" y="3223067"/>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9" name="Google Shape;1229;p89"/>
                  <p:cNvSpPr/>
                  <p:nvPr/>
                </p:nvSpPr>
                <p:spPr>
                  <a:xfrm rot="157512">
                    <a:off x="6045654" y="3207187"/>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0" name="Google Shape;1230;p89"/>
                  <p:cNvSpPr/>
                  <p:nvPr/>
                </p:nvSpPr>
                <p:spPr>
                  <a:xfrm rot="157512">
                    <a:off x="3868779" y="3804714"/>
                    <a:ext cx="650217" cy="721114"/>
                  </a:xfrm>
                  <a:custGeom>
                    <a:rect b="b" l="l" r="r" t="t"/>
                    <a:pathLst>
                      <a:path extrusionOk="0" fill="none" h="28846" w="26010">
                        <a:moveTo>
                          <a:pt x="26010" y="20744"/>
                        </a:moveTo>
                        <a:lnTo>
                          <a:pt x="24982" y="6322"/>
                        </a:lnTo>
                        <a:lnTo>
                          <a:pt x="11977" y="1"/>
                        </a:lnTo>
                        <a:lnTo>
                          <a:pt x="1" y="8102"/>
                        </a:lnTo>
                        <a:lnTo>
                          <a:pt x="1030" y="22525"/>
                        </a:lnTo>
                        <a:lnTo>
                          <a:pt x="14034" y="28846"/>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1" name="Google Shape;1231;p89"/>
                  <p:cNvSpPr/>
                  <p:nvPr/>
                </p:nvSpPr>
                <p:spPr>
                  <a:xfrm rot="157512">
                    <a:off x="4494689" y="3788860"/>
                    <a:ext cx="650192" cy="721114"/>
                  </a:xfrm>
                  <a:custGeom>
                    <a:rect b="b" l="l" r="r" t="t"/>
                    <a:pathLst>
                      <a:path extrusionOk="0" fill="none" h="28846" w="26009">
                        <a:moveTo>
                          <a:pt x="26008" y="20743"/>
                        </a:moveTo>
                        <a:lnTo>
                          <a:pt x="24980" y="6321"/>
                        </a:lnTo>
                        <a:lnTo>
                          <a:pt x="11976" y="1"/>
                        </a:lnTo>
                        <a:lnTo>
                          <a:pt x="1" y="8103"/>
                        </a:lnTo>
                        <a:lnTo>
                          <a:pt x="1029" y="22525"/>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2" name="Google Shape;1232;p89"/>
                  <p:cNvSpPr/>
                  <p:nvPr/>
                </p:nvSpPr>
                <p:spPr>
                  <a:xfrm rot="157512">
                    <a:off x="5120574" y="3773006"/>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233" name="Google Shape;1233;p89"/>
                <p:cNvSpPr/>
                <p:nvPr/>
              </p:nvSpPr>
              <p:spPr>
                <a:xfrm rot="157512">
                  <a:off x="6228998" y="4446717"/>
                  <a:ext cx="57072" cy="57047"/>
                </a:xfrm>
                <a:custGeom>
                  <a:rect b="b" l="l" r="r" t="t"/>
                  <a:pathLst>
                    <a:path extrusionOk="0" h="2282" w="2283">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4" name="Google Shape;1234;p89"/>
                <p:cNvSpPr/>
                <p:nvPr/>
              </p:nvSpPr>
              <p:spPr>
                <a:xfrm rot="157512">
                  <a:off x="9351770" y="4005108"/>
                  <a:ext cx="57047" cy="57072"/>
                </a:xfrm>
                <a:custGeom>
                  <a:rect b="b" l="l" r="r" t="t"/>
                  <a:pathLst>
                    <a:path extrusionOk="0" h="2283" w="2282">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5" name="Google Shape;1235;p89"/>
                <p:cNvSpPr/>
                <p:nvPr/>
              </p:nvSpPr>
              <p:spPr>
                <a:xfrm rot="157512">
                  <a:off x="8403706" y="3847890"/>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6" name="Google Shape;1236;p89"/>
                <p:cNvSpPr/>
                <p:nvPr/>
              </p:nvSpPr>
              <p:spPr>
                <a:xfrm rot="157512">
                  <a:off x="8124633" y="5115580"/>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7" name="Google Shape;1237;p89"/>
                <p:cNvSpPr/>
                <p:nvPr/>
              </p:nvSpPr>
              <p:spPr>
                <a:xfrm rot="157512">
                  <a:off x="6574005" y="5703526"/>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8" name="Google Shape;1238;p89"/>
                <p:cNvSpPr/>
                <p:nvPr/>
              </p:nvSpPr>
              <p:spPr>
                <a:xfrm rot="157512">
                  <a:off x="5957267" y="6080755"/>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9" name="Google Shape;1239;p89"/>
                <p:cNvSpPr/>
                <p:nvPr/>
              </p:nvSpPr>
              <p:spPr>
                <a:xfrm rot="157512">
                  <a:off x="5929801" y="4996682"/>
                  <a:ext cx="57072" cy="57047"/>
                </a:xfrm>
                <a:custGeom>
                  <a:rect b="b" l="l" r="r" t="t"/>
                  <a:pathLst>
                    <a:path extrusionOk="0" h="2282" w="2283">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0" name="Google Shape;1240;p89"/>
                <p:cNvSpPr/>
                <p:nvPr/>
              </p:nvSpPr>
              <p:spPr>
                <a:xfrm rot="157512">
                  <a:off x="9015730" y="3465389"/>
                  <a:ext cx="57047" cy="57072"/>
                </a:xfrm>
                <a:custGeom>
                  <a:rect b="b" l="l" r="r" t="t"/>
                  <a:pathLst>
                    <a:path extrusionOk="0" h="2283" w="2282">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1241" name="Google Shape;1241;p89"/>
            <p:cNvSpPr/>
            <p:nvPr/>
          </p:nvSpPr>
          <p:spPr>
            <a:xfrm rot="157512">
              <a:off x="8799542" y="3225845"/>
              <a:ext cx="57022" cy="57072"/>
            </a:xfrm>
            <a:custGeom>
              <a:rect b="b" l="l" r="r" t="t"/>
              <a:pathLst>
                <a:path extrusionOk="0" h="2283" w="2281">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2" name="Google Shape;1242;p89"/>
            <p:cNvSpPr/>
            <p:nvPr/>
          </p:nvSpPr>
          <p:spPr>
            <a:xfrm rot="157512">
              <a:off x="5710335" y="4761896"/>
              <a:ext cx="57072" cy="57072"/>
            </a:xfrm>
            <a:custGeom>
              <a:rect b="b" l="l" r="r" t="t"/>
              <a:pathLst>
                <a:path extrusionOk="0" h="2283" w="2283">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3" name="Google Shape;1243;p89"/>
            <p:cNvSpPr/>
            <p:nvPr/>
          </p:nvSpPr>
          <p:spPr>
            <a:xfrm rot="157512">
              <a:off x="7885492" y="4168682"/>
              <a:ext cx="57047" cy="57047"/>
            </a:xfrm>
            <a:custGeom>
              <a:rect b="b" l="l" r="r" t="t"/>
              <a:pathLst>
                <a:path extrusionOk="0" h="2282" w="2282">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44" name="Google Shape;1244;p89"/>
          <p:cNvGrpSpPr/>
          <p:nvPr/>
        </p:nvGrpSpPr>
        <p:grpSpPr>
          <a:xfrm>
            <a:off x="274225" y="2188525"/>
            <a:ext cx="76825" cy="76800"/>
            <a:chOff x="3104875" y="1099400"/>
            <a:chExt cx="76825" cy="76800"/>
          </a:xfrm>
        </p:grpSpPr>
        <p:sp>
          <p:nvSpPr>
            <p:cNvPr id="1245" name="Google Shape;1245;p89"/>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6" name="Google Shape;1246;p89"/>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47" name="Google Shape;1247;p89"/>
          <p:cNvGrpSpPr/>
          <p:nvPr/>
        </p:nvGrpSpPr>
        <p:grpSpPr>
          <a:xfrm>
            <a:off x="3783350" y="4781250"/>
            <a:ext cx="76825" cy="76800"/>
            <a:chOff x="3104875" y="1099400"/>
            <a:chExt cx="76825" cy="76800"/>
          </a:xfrm>
        </p:grpSpPr>
        <p:sp>
          <p:nvSpPr>
            <p:cNvPr id="1248" name="Google Shape;1248;p89"/>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9" name="Google Shape;1249;p89"/>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50" name="Google Shape;1250;p89"/>
          <p:cNvGrpSpPr/>
          <p:nvPr/>
        </p:nvGrpSpPr>
        <p:grpSpPr>
          <a:xfrm>
            <a:off x="7034175" y="263575"/>
            <a:ext cx="76825" cy="76800"/>
            <a:chOff x="3104875" y="1099400"/>
            <a:chExt cx="76825" cy="76800"/>
          </a:xfrm>
        </p:grpSpPr>
        <p:sp>
          <p:nvSpPr>
            <p:cNvPr id="1251" name="Google Shape;1251;p89"/>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2" name="Google Shape;1252;p89"/>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253" name="Google Shape;1253;p89"/>
          <p:cNvPicPr preferRelativeResize="0"/>
          <p:nvPr/>
        </p:nvPicPr>
        <p:blipFill rotWithShape="1">
          <a:blip r:embed="rId2">
            <a:alphaModFix/>
          </a:blip>
          <a:srcRect b="4591" l="24331" r="23342" t="5721"/>
          <a:stretch/>
        </p:blipFill>
        <p:spPr>
          <a:xfrm rot="2268302">
            <a:off x="204037" y="2189887"/>
            <a:ext cx="1857374" cy="1790699"/>
          </a:xfrm>
          <a:prstGeom prst="rect">
            <a:avLst/>
          </a:prstGeom>
          <a:noFill/>
          <a:ln>
            <a:noFill/>
          </a:ln>
        </p:spPr>
      </p:pic>
      <p:pic>
        <p:nvPicPr>
          <p:cNvPr id="1254" name="Google Shape;1254;p89"/>
          <p:cNvPicPr preferRelativeResize="0"/>
          <p:nvPr/>
        </p:nvPicPr>
        <p:blipFill rotWithShape="1">
          <a:blip r:embed="rId3">
            <a:alphaModFix/>
          </a:blip>
          <a:srcRect b="8336" l="18647" r="8852" t="7960"/>
          <a:stretch/>
        </p:blipFill>
        <p:spPr>
          <a:xfrm rot="-1406513">
            <a:off x="899285" y="427425"/>
            <a:ext cx="1175233" cy="763227"/>
          </a:xfrm>
          <a:prstGeom prst="rect">
            <a:avLst/>
          </a:prstGeom>
          <a:noFill/>
          <a:ln>
            <a:noFill/>
          </a:ln>
        </p:spPr>
      </p:pic>
      <p:pic>
        <p:nvPicPr>
          <p:cNvPr id="1255" name="Google Shape;1255;p89"/>
          <p:cNvPicPr preferRelativeResize="0"/>
          <p:nvPr/>
        </p:nvPicPr>
        <p:blipFill rotWithShape="1">
          <a:blip r:embed="rId4">
            <a:alphaModFix/>
          </a:blip>
          <a:srcRect b="5838" l="25537" r="23467" t="7152"/>
          <a:stretch/>
        </p:blipFill>
        <p:spPr>
          <a:xfrm>
            <a:off x="6925599" y="755225"/>
            <a:ext cx="1920000" cy="1842726"/>
          </a:xfrm>
          <a:prstGeom prst="rect">
            <a:avLst/>
          </a:prstGeom>
          <a:noFill/>
          <a:ln>
            <a:noFill/>
          </a:ln>
        </p:spPr>
      </p:pic>
      <p:pic>
        <p:nvPicPr>
          <p:cNvPr id="1256" name="Google Shape;1256;p89"/>
          <p:cNvPicPr preferRelativeResize="0"/>
          <p:nvPr/>
        </p:nvPicPr>
        <p:blipFill rotWithShape="1">
          <a:blip r:embed="rId5">
            <a:alphaModFix/>
          </a:blip>
          <a:srcRect b="0" l="15236" r="10474" t="0"/>
          <a:stretch/>
        </p:blipFill>
        <p:spPr>
          <a:xfrm rot="1220421">
            <a:off x="6684874" y="2035009"/>
            <a:ext cx="1552575" cy="1390851"/>
          </a:xfrm>
          <a:prstGeom prst="rect">
            <a:avLst/>
          </a:prstGeom>
          <a:noFill/>
          <a:ln>
            <a:noFill/>
          </a:ln>
        </p:spPr>
      </p:pic>
      <p:pic>
        <p:nvPicPr>
          <p:cNvPr id="1257" name="Google Shape;1257;p89"/>
          <p:cNvPicPr preferRelativeResize="0"/>
          <p:nvPr/>
        </p:nvPicPr>
        <p:blipFill rotWithShape="1">
          <a:blip r:embed="rId6">
            <a:alphaModFix/>
          </a:blip>
          <a:srcRect b="0" l="22008" r="18454" t="0"/>
          <a:stretch/>
        </p:blipFill>
        <p:spPr>
          <a:xfrm rot="-1592621">
            <a:off x="1473480" y="2658333"/>
            <a:ext cx="903663" cy="853812"/>
          </a:xfrm>
          <a:prstGeom prst="rect">
            <a:avLst/>
          </a:prstGeom>
          <a:noFill/>
          <a:ln>
            <a:noFill/>
          </a:ln>
        </p:spPr>
      </p:pic>
      <p:sp>
        <p:nvSpPr>
          <p:cNvPr id="1258" name="Google Shape;1258;p89"/>
          <p:cNvSpPr txBox="1"/>
          <p:nvPr>
            <p:ph idx="12" type="sldNum"/>
          </p:nvPr>
        </p:nvSpPr>
        <p:spPr>
          <a:xfrm>
            <a:off x="8121325" y="4749850"/>
            <a:ext cx="548400" cy="3348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256" name="Shape 256"/>
        <p:cNvGrpSpPr/>
        <p:nvPr/>
      </p:nvGrpSpPr>
      <p:grpSpPr>
        <a:xfrm>
          <a:off x="0" y="0"/>
          <a:ext cx="0" cy="0"/>
          <a:chOff x="0" y="0"/>
          <a:chExt cx="0" cy="0"/>
        </a:xfrm>
      </p:grpSpPr>
      <p:sp>
        <p:nvSpPr>
          <p:cNvPr id="257" name="Google Shape;257;p60"/>
          <p:cNvSpPr txBox="1"/>
          <p:nvPr>
            <p:ph type="title"/>
          </p:nvPr>
        </p:nvSpPr>
        <p:spPr>
          <a:xfrm>
            <a:off x="3424066" y="3475500"/>
            <a:ext cx="5006700" cy="5319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3000"/>
              <a:buNone/>
              <a:defRPr/>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p:txBody>
      </p:sp>
      <p:sp>
        <p:nvSpPr>
          <p:cNvPr id="258" name="Google Shape;258;p60"/>
          <p:cNvSpPr txBox="1"/>
          <p:nvPr>
            <p:ph idx="1" type="subTitle"/>
          </p:nvPr>
        </p:nvSpPr>
        <p:spPr>
          <a:xfrm>
            <a:off x="3423950" y="1025400"/>
            <a:ext cx="5006700" cy="24501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SzPts val="3000"/>
              <a:buNone/>
              <a:defRPr sz="3000"/>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p:txBody>
      </p:sp>
      <p:grpSp>
        <p:nvGrpSpPr>
          <p:cNvPr id="259" name="Google Shape;259;p60"/>
          <p:cNvGrpSpPr/>
          <p:nvPr/>
        </p:nvGrpSpPr>
        <p:grpSpPr>
          <a:xfrm>
            <a:off x="7107962" y="-355552"/>
            <a:ext cx="1934332" cy="1332010"/>
            <a:chOff x="7107962" y="-355552"/>
            <a:chExt cx="1934332" cy="1332010"/>
          </a:xfrm>
        </p:grpSpPr>
        <p:sp>
          <p:nvSpPr>
            <p:cNvPr id="260" name="Google Shape;260;p60"/>
            <p:cNvSpPr/>
            <p:nvPr/>
          </p:nvSpPr>
          <p:spPr>
            <a:xfrm flipH="1" rot="-157512">
              <a:off x="7124135" y="209124"/>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 name="Google Shape;261;p60"/>
            <p:cNvSpPr/>
            <p:nvPr/>
          </p:nvSpPr>
          <p:spPr>
            <a:xfrm flipH="1" rot="-157512">
              <a:off x="7112323" y="35256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 name="Google Shape;262;p60"/>
            <p:cNvSpPr/>
            <p:nvPr/>
          </p:nvSpPr>
          <p:spPr>
            <a:xfrm flipH="1" rot="-157512">
              <a:off x="7729061" y="729798"/>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 name="Google Shape;263;p60"/>
            <p:cNvSpPr/>
            <p:nvPr/>
          </p:nvSpPr>
          <p:spPr>
            <a:xfrm flipH="1" rot="-157512">
              <a:off x="7756527" y="-354275"/>
              <a:ext cx="57072" cy="57047"/>
            </a:xfrm>
            <a:custGeom>
              <a:rect b="b" l="l" r="r" t="t"/>
              <a:pathLst>
                <a:path extrusionOk="0" h="2282" w="2283">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 name="Google Shape;264;p60"/>
            <p:cNvSpPr/>
            <p:nvPr/>
          </p:nvSpPr>
          <p:spPr>
            <a:xfrm flipH="1" rot="-157512">
              <a:off x="8076682" y="-309131"/>
              <a:ext cx="650217" cy="721114"/>
            </a:xfrm>
            <a:custGeom>
              <a:rect b="b" l="l" r="r" t="t"/>
              <a:pathLst>
                <a:path extrusionOk="0" fill="none" h="28846" w="26010">
                  <a:moveTo>
                    <a:pt x="26009" y="20744"/>
                  </a:moveTo>
                  <a:lnTo>
                    <a:pt x="24980" y="6322"/>
                  </a:lnTo>
                  <a:lnTo>
                    <a:pt x="11977" y="1"/>
                  </a:lnTo>
                  <a:lnTo>
                    <a:pt x="0" y="8103"/>
                  </a:lnTo>
                  <a:lnTo>
                    <a:pt x="1029" y="22525"/>
                  </a:lnTo>
                  <a:lnTo>
                    <a:pt x="14034" y="28846"/>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 name="Google Shape;265;p60"/>
            <p:cNvSpPr/>
            <p:nvPr/>
          </p:nvSpPr>
          <p:spPr>
            <a:xfrm flipH="1" rot="-157512">
              <a:off x="7450823" y="-324986"/>
              <a:ext cx="650192" cy="721114"/>
            </a:xfrm>
            <a:custGeom>
              <a:rect b="b" l="l" r="r" t="t"/>
              <a:pathLst>
                <a:path extrusionOk="0" fill="none" h="28846" w="26009">
                  <a:moveTo>
                    <a:pt x="26009" y="20743"/>
                  </a:moveTo>
                  <a:lnTo>
                    <a:pt x="24981" y="6321"/>
                  </a:lnTo>
                  <a:lnTo>
                    <a:pt x="11977" y="0"/>
                  </a:lnTo>
                  <a:lnTo>
                    <a:pt x="0" y="8103"/>
                  </a:lnTo>
                  <a:lnTo>
                    <a:pt x="1029" y="22525"/>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 name="Google Shape;266;p60"/>
            <p:cNvSpPr/>
            <p:nvPr/>
          </p:nvSpPr>
          <p:spPr>
            <a:xfrm flipH="1" rot="-157512">
              <a:off x="8375904" y="240832"/>
              <a:ext cx="650217" cy="721114"/>
            </a:xfrm>
            <a:custGeom>
              <a:rect b="b" l="l" r="r" t="t"/>
              <a:pathLst>
                <a:path extrusionOk="0" fill="none" h="28846" w="26010">
                  <a:moveTo>
                    <a:pt x="26010" y="20744"/>
                  </a:moveTo>
                  <a:lnTo>
                    <a:pt x="24982" y="6322"/>
                  </a:lnTo>
                  <a:lnTo>
                    <a:pt x="11977" y="1"/>
                  </a:lnTo>
                  <a:lnTo>
                    <a:pt x="1" y="8102"/>
                  </a:lnTo>
                  <a:lnTo>
                    <a:pt x="1030" y="22525"/>
                  </a:lnTo>
                  <a:lnTo>
                    <a:pt x="14034" y="28846"/>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 name="Google Shape;267;p60"/>
            <p:cNvSpPr/>
            <p:nvPr/>
          </p:nvSpPr>
          <p:spPr>
            <a:xfrm flipH="1" rot="-157512">
              <a:off x="7750020" y="224978"/>
              <a:ext cx="650192" cy="721114"/>
            </a:xfrm>
            <a:custGeom>
              <a:rect b="b" l="l" r="r" t="t"/>
              <a:pathLst>
                <a:path extrusionOk="0" fill="none" h="28846" w="26009">
                  <a:moveTo>
                    <a:pt x="26008" y="20743"/>
                  </a:moveTo>
                  <a:lnTo>
                    <a:pt x="24980" y="6321"/>
                  </a:lnTo>
                  <a:lnTo>
                    <a:pt x="11976" y="1"/>
                  </a:lnTo>
                  <a:lnTo>
                    <a:pt x="1" y="8103"/>
                  </a:lnTo>
                  <a:lnTo>
                    <a:pt x="1029" y="22525"/>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68" name="Google Shape;268;p60"/>
          <p:cNvGrpSpPr/>
          <p:nvPr/>
        </p:nvGrpSpPr>
        <p:grpSpPr>
          <a:xfrm>
            <a:off x="108580" y="3475489"/>
            <a:ext cx="1961773" cy="2399980"/>
            <a:chOff x="108580" y="3135489"/>
            <a:chExt cx="1961773" cy="2399980"/>
          </a:xfrm>
        </p:grpSpPr>
        <p:sp>
          <p:nvSpPr>
            <p:cNvPr id="269" name="Google Shape;269;p60"/>
            <p:cNvSpPr/>
            <p:nvPr/>
          </p:nvSpPr>
          <p:spPr>
            <a:xfrm flipH="1" rot="-157512">
              <a:off x="1392148" y="3329544"/>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 name="Google Shape;270;p60"/>
            <p:cNvSpPr/>
            <p:nvPr/>
          </p:nvSpPr>
          <p:spPr>
            <a:xfrm flipH="1" rot="-157512">
              <a:off x="1064998" y="3864144"/>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 name="Google Shape;271;p60"/>
            <p:cNvSpPr/>
            <p:nvPr/>
          </p:nvSpPr>
          <p:spPr>
            <a:xfrm flipH="1" rot="-157512">
              <a:off x="1364223" y="440671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 name="Google Shape;272;p60"/>
            <p:cNvSpPr/>
            <p:nvPr/>
          </p:nvSpPr>
          <p:spPr>
            <a:xfrm flipH="1" rot="-157512">
              <a:off x="119483" y="4382794"/>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73" name="Google Shape;273;p60"/>
            <p:cNvGrpSpPr/>
            <p:nvPr/>
          </p:nvGrpSpPr>
          <p:grpSpPr>
            <a:xfrm>
              <a:off x="108580" y="3135489"/>
              <a:ext cx="1961773" cy="2399980"/>
              <a:chOff x="108580" y="3135489"/>
              <a:chExt cx="1961773" cy="2399980"/>
            </a:xfrm>
          </p:grpSpPr>
          <p:sp>
            <p:nvSpPr>
              <p:cNvPr id="274" name="Google Shape;274;p60"/>
              <p:cNvSpPr/>
              <p:nvPr/>
            </p:nvSpPr>
            <p:spPr>
              <a:xfrm flipH="1" rot="-157512">
                <a:off x="1376547" y="4265784"/>
                <a:ext cx="650167" cy="721089"/>
              </a:xfrm>
              <a:custGeom>
                <a:rect b="b" l="l" r="r" t="t"/>
                <a:pathLst>
                  <a:path extrusionOk="0" fill="none" h="28845" w="26008">
                    <a:moveTo>
                      <a:pt x="26008" y="20743"/>
                    </a:moveTo>
                    <a:lnTo>
                      <a:pt x="24980" y="6320"/>
                    </a:lnTo>
                    <a:lnTo>
                      <a:pt x="11975" y="1"/>
                    </a:lnTo>
                    <a:lnTo>
                      <a:pt x="0" y="8102"/>
                    </a:lnTo>
                    <a:lnTo>
                      <a:pt x="1028" y="22524"/>
                    </a:lnTo>
                    <a:lnTo>
                      <a:pt x="14032"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 name="Google Shape;275;p60"/>
              <p:cNvSpPr/>
              <p:nvPr/>
            </p:nvSpPr>
            <p:spPr>
              <a:xfrm flipH="1" rot="-157512">
                <a:off x="1077325" y="3715820"/>
                <a:ext cx="650192" cy="721089"/>
              </a:xfrm>
              <a:custGeom>
                <a:rect b="b" l="l" r="r" t="t"/>
                <a:pathLst>
                  <a:path extrusionOk="0" fill="none" h="28845" w="26009">
                    <a:moveTo>
                      <a:pt x="26008" y="20743"/>
                    </a:moveTo>
                    <a:lnTo>
                      <a:pt x="24980" y="6321"/>
                    </a:lnTo>
                    <a:lnTo>
                      <a:pt x="11976" y="1"/>
                    </a:lnTo>
                    <a:lnTo>
                      <a:pt x="0" y="8102"/>
                    </a:lnTo>
                    <a:lnTo>
                      <a:pt x="1028" y="22525"/>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 name="Google Shape;276;p60"/>
              <p:cNvSpPr/>
              <p:nvPr/>
            </p:nvSpPr>
            <p:spPr>
              <a:xfrm flipH="1" rot="-157512">
                <a:off x="1404013" y="3181711"/>
                <a:ext cx="650167" cy="721089"/>
              </a:xfrm>
              <a:custGeom>
                <a:rect b="b" l="l" r="r" t="t"/>
                <a:pathLst>
                  <a:path extrusionOk="0" fill="none" h="28845" w="26008">
                    <a:moveTo>
                      <a:pt x="26008" y="20744"/>
                    </a:moveTo>
                    <a:lnTo>
                      <a:pt x="24980" y="6321"/>
                    </a:lnTo>
                    <a:lnTo>
                      <a:pt x="11976" y="1"/>
                    </a:lnTo>
                    <a:lnTo>
                      <a:pt x="0" y="8102"/>
                    </a:lnTo>
                    <a:lnTo>
                      <a:pt x="1028" y="22524"/>
                    </a:lnTo>
                    <a:lnTo>
                      <a:pt x="14032"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 name="Google Shape;277;p60"/>
              <p:cNvSpPr/>
              <p:nvPr/>
            </p:nvSpPr>
            <p:spPr>
              <a:xfrm flipH="1" rot="-157512">
                <a:off x="451466" y="3699965"/>
                <a:ext cx="650167" cy="721089"/>
              </a:xfrm>
              <a:custGeom>
                <a:rect b="b" l="l" r="r" t="t"/>
                <a:pathLst>
                  <a:path extrusionOk="0" fill="none" h="28845" w="26008">
                    <a:moveTo>
                      <a:pt x="26008" y="20743"/>
                    </a:moveTo>
                    <a:lnTo>
                      <a:pt x="24980" y="6321"/>
                    </a:lnTo>
                    <a:lnTo>
                      <a:pt x="11976" y="0"/>
                    </a:lnTo>
                    <a:lnTo>
                      <a:pt x="0" y="8102"/>
                    </a:lnTo>
                    <a:lnTo>
                      <a:pt x="1028" y="22524"/>
                    </a:lnTo>
                    <a:lnTo>
                      <a:pt x="14032"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 name="Google Shape;278;p60"/>
              <p:cNvSpPr/>
              <p:nvPr/>
            </p:nvSpPr>
            <p:spPr>
              <a:xfrm flipH="1" rot="-157512">
                <a:off x="152244" y="3150001"/>
                <a:ext cx="650192" cy="721089"/>
              </a:xfrm>
              <a:custGeom>
                <a:rect b="b" l="l" r="r" t="t"/>
                <a:pathLst>
                  <a:path extrusionOk="0" fill="none" h="28845" w="26009">
                    <a:moveTo>
                      <a:pt x="26008" y="20743"/>
                    </a:moveTo>
                    <a:lnTo>
                      <a:pt x="24980" y="6321"/>
                    </a:lnTo>
                    <a:lnTo>
                      <a:pt x="11976" y="0"/>
                    </a:lnTo>
                    <a:lnTo>
                      <a:pt x="1" y="8102"/>
                    </a:lnTo>
                    <a:lnTo>
                      <a:pt x="1029"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 name="Google Shape;279;p60"/>
              <p:cNvSpPr/>
              <p:nvPr/>
            </p:nvSpPr>
            <p:spPr>
              <a:xfrm flipH="1" rot="-157512">
                <a:off x="778129" y="3165856"/>
                <a:ext cx="650192" cy="721114"/>
              </a:xfrm>
              <a:custGeom>
                <a:rect b="b" l="l" r="r" t="t"/>
                <a:pathLst>
                  <a:path extrusionOk="0" fill="none" h="28846" w="26009">
                    <a:moveTo>
                      <a:pt x="26009" y="20743"/>
                    </a:moveTo>
                    <a:lnTo>
                      <a:pt x="24981" y="6321"/>
                    </a:lnTo>
                    <a:lnTo>
                      <a:pt x="11976" y="1"/>
                    </a:lnTo>
                    <a:lnTo>
                      <a:pt x="1" y="8102"/>
                    </a:lnTo>
                    <a:lnTo>
                      <a:pt x="1029" y="22525"/>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 name="Google Shape;280;p60"/>
              <p:cNvSpPr/>
              <p:nvPr/>
            </p:nvSpPr>
            <p:spPr>
              <a:xfrm flipH="1" rot="-157512">
                <a:off x="124753" y="4234050"/>
                <a:ext cx="650217" cy="721114"/>
              </a:xfrm>
              <a:custGeom>
                <a:rect b="b" l="l" r="r" t="t"/>
                <a:pathLst>
                  <a:path extrusionOk="0" fill="none" h="28846" w="26010">
                    <a:moveTo>
                      <a:pt x="26009" y="20743"/>
                    </a:moveTo>
                    <a:lnTo>
                      <a:pt x="24980" y="6322"/>
                    </a:lnTo>
                    <a:lnTo>
                      <a:pt x="11976" y="1"/>
                    </a:lnTo>
                    <a:lnTo>
                      <a:pt x="0" y="8103"/>
                    </a:lnTo>
                    <a:lnTo>
                      <a:pt x="1029" y="22525"/>
                    </a:lnTo>
                    <a:lnTo>
                      <a:pt x="14033" y="28846"/>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 name="Google Shape;281;p60"/>
              <p:cNvSpPr/>
              <p:nvPr/>
            </p:nvSpPr>
            <p:spPr>
              <a:xfrm flipH="1" rot="-157512">
                <a:off x="423974" y="4784014"/>
                <a:ext cx="650192" cy="721089"/>
              </a:xfrm>
              <a:custGeom>
                <a:rect b="b" l="l" r="r" t="t"/>
                <a:pathLst>
                  <a:path extrusionOk="0" fill="none" h="28845" w="26009">
                    <a:moveTo>
                      <a:pt x="26009" y="20743"/>
                    </a:moveTo>
                    <a:lnTo>
                      <a:pt x="24980" y="6322"/>
                    </a:lnTo>
                    <a:lnTo>
                      <a:pt x="11976" y="1"/>
                    </a:lnTo>
                    <a:lnTo>
                      <a:pt x="0" y="8102"/>
                    </a:lnTo>
                    <a:lnTo>
                      <a:pt x="1029" y="22525"/>
                    </a:lnTo>
                    <a:lnTo>
                      <a:pt x="14032"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 name="Google Shape;282;p60"/>
              <p:cNvSpPr/>
              <p:nvPr/>
            </p:nvSpPr>
            <p:spPr>
              <a:xfrm flipH="1" rot="-157512">
                <a:off x="1049859" y="4799893"/>
                <a:ext cx="650192" cy="721064"/>
              </a:xfrm>
              <a:custGeom>
                <a:rect b="b" l="l" r="r" t="t"/>
                <a:pathLst>
                  <a:path extrusionOk="0" fill="none" h="28844" w="26009">
                    <a:moveTo>
                      <a:pt x="26009" y="20743"/>
                    </a:moveTo>
                    <a:lnTo>
                      <a:pt x="24980" y="6320"/>
                    </a:lnTo>
                    <a:lnTo>
                      <a:pt x="11976" y="0"/>
                    </a:lnTo>
                    <a:lnTo>
                      <a:pt x="0" y="8101"/>
                    </a:lnTo>
                    <a:lnTo>
                      <a:pt x="1028" y="22523"/>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283" name="Google Shape;283;p60"/>
          <p:cNvSpPr txBox="1"/>
          <p:nvPr>
            <p:ph idx="12" type="sldNum"/>
          </p:nvPr>
        </p:nvSpPr>
        <p:spPr>
          <a:xfrm>
            <a:off x="8121325" y="4749850"/>
            <a:ext cx="548400" cy="3348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84" name="Shape 284"/>
        <p:cNvGrpSpPr/>
        <p:nvPr/>
      </p:nvGrpSpPr>
      <p:grpSpPr>
        <a:xfrm>
          <a:off x="0" y="0"/>
          <a:ext cx="0" cy="0"/>
          <a:chOff x="0" y="0"/>
          <a:chExt cx="0" cy="0"/>
        </a:xfrm>
      </p:grpSpPr>
      <p:sp>
        <p:nvSpPr>
          <p:cNvPr id="285" name="Google Shape;285;p61"/>
          <p:cNvSpPr txBox="1"/>
          <p:nvPr>
            <p:ph type="title"/>
          </p:nvPr>
        </p:nvSpPr>
        <p:spPr>
          <a:xfrm>
            <a:off x="943050" y="1307100"/>
            <a:ext cx="7257900" cy="2529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4800"/>
              <a:buNone/>
              <a:defRPr sz="86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grpSp>
        <p:nvGrpSpPr>
          <p:cNvPr id="286" name="Google Shape;286;p61"/>
          <p:cNvGrpSpPr/>
          <p:nvPr/>
        </p:nvGrpSpPr>
        <p:grpSpPr>
          <a:xfrm>
            <a:off x="5478864" y="2056700"/>
            <a:ext cx="5036265" cy="4113315"/>
            <a:chOff x="4780389" y="2513200"/>
            <a:chExt cx="5036265" cy="4113315"/>
          </a:xfrm>
        </p:grpSpPr>
        <p:grpSp>
          <p:nvGrpSpPr>
            <p:cNvPr id="287" name="Google Shape;287;p61"/>
            <p:cNvGrpSpPr/>
            <p:nvPr/>
          </p:nvGrpSpPr>
          <p:grpSpPr>
            <a:xfrm>
              <a:off x="4780389" y="2513200"/>
              <a:ext cx="5036265" cy="4113315"/>
              <a:chOff x="4673664" y="2214100"/>
              <a:chExt cx="5036265" cy="4113315"/>
            </a:xfrm>
          </p:grpSpPr>
          <p:sp>
            <p:nvSpPr>
              <p:cNvPr id="288" name="Google Shape;288;p61"/>
              <p:cNvSpPr/>
              <p:nvPr/>
            </p:nvSpPr>
            <p:spPr>
              <a:xfrm rot="157512">
                <a:off x="9047033" y="4559649"/>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89" name="Google Shape;289;p61"/>
              <p:cNvGrpSpPr/>
              <p:nvPr/>
            </p:nvGrpSpPr>
            <p:grpSpPr>
              <a:xfrm>
                <a:off x="4673664" y="2214100"/>
                <a:ext cx="5036265" cy="4113315"/>
                <a:chOff x="4673664" y="2214100"/>
                <a:chExt cx="5036265" cy="4113315"/>
              </a:xfrm>
            </p:grpSpPr>
            <p:grpSp>
              <p:nvGrpSpPr>
                <p:cNvPr id="290" name="Google Shape;290;p61"/>
                <p:cNvGrpSpPr/>
                <p:nvPr/>
              </p:nvGrpSpPr>
              <p:grpSpPr>
                <a:xfrm>
                  <a:off x="4673664" y="2214100"/>
                  <a:ext cx="5036265" cy="4113315"/>
                  <a:chOff x="3825164" y="427025"/>
                  <a:chExt cx="5036265" cy="4113315"/>
                </a:xfrm>
              </p:grpSpPr>
              <p:sp>
                <p:nvSpPr>
                  <p:cNvPr id="291" name="Google Shape;291;p61"/>
                  <p:cNvSpPr/>
                  <p:nvPr/>
                </p:nvSpPr>
                <p:spPr>
                  <a:xfrm rot="157512">
                    <a:off x="6915828" y="473247"/>
                    <a:ext cx="650167" cy="721089"/>
                  </a:xfrm>
                  <a:custGeom>
                    <a:rect b="b" l="l" r="r" t="t"/>
                    <a:pathLst>
                      <a:path extrusionOk="0" fill="none" h="28845" w="26008">
                        <a:moveTo>
                          <a:pt x="26008" y="20744"/>
                        </a:moveTo>
                        <a:lnTo>
                          <a:pt x="24980" y="6321"/>
                        </a:lnTo>
                        <a:lnTo>
                          <a:pt x="11976" y="1"/>
                        </a:lnTo>
                        <a:lnTo>
                          <a:pt x="0" y="8102"/>
                        </a:lnTo>
                        <a:lnTo>
                          <a:pt x="1028" y="22524"/>
                        </a:lnTo>
                        <a:lnTo>
                          <a:pt x="14032"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 name="Google Shape;292;p61"/>
                  <p:cNvSpPr/>
                  <p:nvPr/>
                </p:nvSpPr>
                <p:spPr>
                  <a:xfrm rot="157512">
                    <a:off x="7541687" y="457392"/>
                    <a:ext cx="650192" cy="721114"/>
                  </a:xfrm>
                  <a:custGeom>
                    <a:rect b="b" l="l" r="r" t="t"/>
                    <a:pathLst>
                      <a:path extrusionOk="0" fill="none" h="28846" w="26009">
                        <a:moveTo>
                          <a:pt x="26009" y="20743"/>
                        </a:moveTo>
                        <a:lnTo>
                          <a:pt x="24981" y="6321"/>
                        </a:lnTo>
                        <a:lnTo>
                          <a:pt x="11976" y="1"/>
                        </a:lnTo>
                        <a:lnTo>
                          <a:pt x="1" y="8102"/>
                        </a:lnTo>
                        <a:lnTo>
                          <a:pt x="1029" y="22525"/>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 name="Google Shape;293;p61"/>
                  <p:cNvSpPr/>
                  <p:nvPr/>
                </p:nvSpPr>
                <p:spPr>
                  <a:xfrm rot="157512">
                    <a:off x="8167572" y="441537"/>
                    <a:ext cx="650192" cy="721089"/>
                  </a:xfrm>
                  <a:custGeom>
                    <a:rect b="b" l="l" r="r" t="t"/>
                    <a:pathLst>
                      <a:path extrusionOk="0" fill="none" h="28845" w="26009">
                        <a:moveTo>
                          <a:pt x="26008" y="20743"/>
                        </a:moveTo>
                        <a:lnTo>
                          <a:pt x="24980" y="6321"/>
                        </a:lnTo>
                        <a:lnTo>
                          <a:pt x="11976" y="0"/>
                        </a:lnTo>
                        <a:lnTo>
                          <a:pt x="1" y="8102"/>
                        </a:lnTo>
                        <a:lnTo>
                          <a:pt x="1029"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 name="Google Shape;294;p61"/>
                  <p:cNvSpPr/>
                  <p:nvPr/>
                </p:nvSpPr>
                <p:spPr>
                  <a:xfrm rot="157512">
                    <a:off x="7242491" y="1007356"/>
                    <a:ext cx="650192" cy="721089"/>
                  </a:xfrm>
                  <a:custGeom>
                    <a:rect b="b" l="l" r="r" t="t"/>
                    <a:pathLst>
                      <a:path extrusionOk="0" fill="none" h="28845" w="26009">
                        <a:moveTo>
                          <a:pt x="26008" y="20743"/>
                        </a:moveTo>
                        <a:lnTo>
                          <a:pt x="24980" y="6321"/>
                        </a:lnTo>
                        <a:lnTo>
                          <a:pt x="11976" y="1"/>
                        </a:lnTo>
                        <a:lnTo>
                          <a:pt x="0" y="8102"/>
                        </a:lnTo>
                        <a:lnTo>
                          <a:pt x="1028" y="22525"/>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 name="Google Shape;295;p61"/>
                  <p:cNvSpPr/>
                  <p:nvPr/>
                </p:nvSpPr>
                <p:spPr>
                  <a:xfrm rot="157512">
                    <a:off x="7868375" y="991501"/>
                    <a:ext cx="650167" cy="721089"/>
                  </a:xfrm>
                  <a:custGeom>
                    <a:rect b="b" l="l" r="r" t="t"/>
                    <a:pathLst>
                      <a:path extrusionOk="0" fill="none" h="28845" w="26008">
                        <a:moveTo>
                          <a:pt x="26008" y="20743"/>
                        </a:moveTo>
                        <a:lnTo>
                          <a:pt x="24980" y="6321"/>
                        </a:lnTo>
                        <a:lnTo>
                          <a:pt x="11976" y="0"/>
                        </a:lnTo>
                        <a:lnTo>
                          <a:pt x="0" y="8102"/>
                        </a:lnTo>
                        <a:lnTo>
                          <a:pt x="1028" y="22524"/>
                        </a:lnTo>
                        <a:lnTo>
                          <a:pt x="14032"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 name="Google Shape;296;p61"/>
                  <p:cNvSpPr/>
                  <p:nvPr/>
                </p:nvSpPr>
                <p:spPr>
                  <a:xfrm rot="157512">
                    <a:off x="6943294" y="1557320"/>
                    <a:ext cx="650167" cy="721089"/>
                  </a:xfrm>
                  <a:custGeom>
                    <a:rect b="b" l="l" r="r" t="t"/>
                    <a:pathLst>
                      <a:path extrusionOk="0" fill="none" h="28845" w="26008">
                        <a:moveTo>
                          <a:pt x="26008" y="20743"/>
                        </a:moveTo>
                        <a:lnTo>
                          <a:pt x="24980" y="6320"/>
                        </a:lnTo>
                        <a:lnTo>
                          <a:pt x="11975" y="1"/>
                        </a:lnTo>
                        <a:lnTo>
                          <a:pt x="0" y="8102"/>
                        </a:lnTo>
                        <a:lnTo>
                          <a:pt x="1028" y="22524"/>
                        </a:lnTo>
                        <a:lnTo>
                          <a:pt x="14032"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 name="Google Shape;297;p61"/>
                  <p:cNvSpPr/>
                  <p:nvPr/>
                </p:nvSpPr>
                <p:spPr>
                  <a:xfrm rot="157512">
                    <a:off x="7569154" y="1541466"/>
                    <a:ext cx="650217" cy="721064"/>
                  </a:xfrm>
                  <a:custGeom>
                    <a:rect b="b" l="l" r="r" t="t"/>
                    <a:pathLst>
                      <a:path extrusionOk="0" fill="none" h="28844" w="26010">
                        <a:moveTo>
                          <a:pt x="26009" y="20743"/>
                        </a:moveTo>
                        <a:lnTo>
                          <a:pt x="24980" y="6321"/>
                        </a:lnTo>
                        <a:lnTo>
                          <a:pt x="11976" y="0"/>
                        </a:lnTo>
                        <a:lnTo>
                          <a:pt x="1" y="8101"/>
                        </a:lnTo>
                        <a:lnTo>
                          <a:pt x="1029" y="22524"/>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 name="Google Shape;298;p61"/>
                  <p:cNvSpPr/>
                  <p:nvPr/>
                </p:nvSpPr>
                <p:spPr>
                  <a:xfrm rot="157512">
                    <a:off x="8195039" y="1525586"/>
                    <a:ext cx="650217" cy="721114"/>
                  </a:xfrm>
                  <a:custGeom>
                    <a:rect b="b" l="l" r="r" t="t"/>
                    <a:pathLst>
                      <a:path extrusionOk="0" fill="none" h="28846" w="26010">
                        <a:moveTo>
                          <a:pt x="26009" y="20743"/>
                        </a:moveTo>
                        <a:lnTo>
                          <a:pt x="24980" y="6322"/>
                        </a:lnTo>
                        <a:lnTo>
                          <a:pt x="11976" y="1"/>
                        </a:lnTo>
                        <a:lnTo>
                          <a:pt x="0" y="8103"/>
                        </a:lnTo>
                        <a:lnTo>
                          <a:pt x="1029" y="22525"/>
                        </a:lnTo>
                        <a:lnTo>
                          <a:pt x="14033" y="28846"/>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 name="Google Shape;299;p61"/>
                  <p:cNvSpPr/>
                  <p:nvPr/>
                </p:nvSpPr>
                <p:spPr>
                  <a:xfrm rot="157512">
                    <a:off x="4140535" y="2170703"/>
                    <a:ext cx="650217" cy="721089"/>
                  </a:xfrm>
                  <a:custGeom>
                    <a:rect b="b" l="l" r="r" t="t"/>
                    <a:pathLst>
                      <a:path extrusionOk="0" fill="none" h="28845" w="26010">
                        <a:moveTo>
                          <a:pt x="26009" y="20743"/>
                        </a:moveTo>
                        <a:lnTo>
                          <a:pt x="24980" y="6321"/>
                        </a:lnTo>
                        <a:lnTo>
                          <a:pt x="11977" y="0"/>
                        </a:lnTo>
                        <a:lnTo>
                          <a:pt x="1" y="8102"/>
                        </a:lnTo>
                        <a:lnTo>
                          <a:pt x="1028"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 name="Google Shape;300;p61"/>
                  <p:cNvSpPr/>
                  <p:nvPr/>
                </p:nvSpPr>
                <p:spPr>
                  <a:xfrm rot="157512">
                    <a:off x="4766419" y="2154848"/>
                    <a:ext cx="650192" cy="721089"/>
                  </a:xfrm>
                  <a:custGeom>
                    <a:rect b="b" l="l" r="r" t="t"/>
                    <a:pathLst>
                      <a:path extrusionOk="0" fill="none" h="28845" w="26009">
                        <a:moveTo>
                          <a:pt x="26009" y="20743"/>
                        </a:moveTo>
                        <a:lnTo>
                          <a:pt x="24980" y="6321"/>
                        </a:lnTo>
                        <a:lnTo>
                          <a:pt x="11977" y="1"/>
                        </a:lnTo>
                        <a:lnTo>
                          <a:pt x="0" y="8102"/>
                        </a:lnTo>
                        <a:lnTo>
                          <a:pt x="1029" y="22524"/>
                        </a:lnTo>
                        <a:lnTo>
                          <a:pt x="14034"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 name="Google Shape;301;p61"/>
                  <p:cNvSpPr/>
                  <p:nvPr/>
                </p:nvSpPr>
                <p:spPr>
                  <a:xfrm rot="157512">
                    <a:off x="5392303" y="2138993"/>
                    <a:ext cx="650192" cy="721089"/>
                  </a:xfrm>
                  <a:custGeom>
                    <a:rect b="b" l="l" r="r" t="t"/>
                    <a:pathLst>
                      <a:path extrusionOk="0" fill="none" h="28845" w="26009">
                        <a:moveTo>
                          <a:pt x="26009" y="20743"/>
                        </a:moveTo>
                        <a:lnTo>
                          <a:pt x="24981" y="6321"/>
                        </a:lnTo>
                        <a:lnTo>
                          <a:pt x="11976" y="0"/>
                        </a:lnTo>
                        <a:lnTo>
                          <a:pt x="0" y="8102"/>
                        </a:lnTo>
                        <a:lnTo>
                          <a:pt x="1029" y="22524"/>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 name="Google Shape;302;p61"/>
                  <p:cNvSpPr/>
                  <p:nvPr/>
                </p:nvSpPr>
                <p:spPr>
                  <a:xfrm rot="157512">
                    <a:off x="6018188" y="2123139"/>
                    <a:ext cx="650192" cy="721089"/>
                  </a:xfrm>
                  <a:custGeom>
                    <a:rect b="b" l="l" r="r" t="t"/>
                    <a:pathLst>
                      <a:path extrusionOk="0" fill="none" h="28845" w="26009">
                        <a:moveTo>
                          <a:pt x="26008" y="20743"/>
                        </a:moveTo>
                        <a:lnTo>
                          <a:pt x="24981" y="6321"/>
                        </a:lnTo>
                        <a:lnTo>
                          <a:pt x="11976" y="0"/>
                        </a:lnTo>
                        <a:lnTo>
                          <a:pt x="1" y="8102"/>
                        </a:lnTo>
                        <a:lnTo>
                          <a:pt x="1029"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3" name="Google Shape;303;p61"/>
                  <p:cNvSpPr/>
                  <p:nvPr/>
                </p:nvSpPr>
                <p:spPr>
                  <a:xfrm rot="157512">
                    <a:off x="6644073" y="2107259"/>
                    <a:ext cx="650192" cy="721114"/>
                  </a:xfrm>
                  <a:custGeom>
                    <a:rect b="b" l="l" r="r" t="t"/>
                    <a:pathLst>
                      <a:path extrusionOk="0" fill="none" h="28846" w="26009">
                        <a:moveTo>
                          <a:pt x="26008" y="20743"/>
                        </a:moveTo>
                        <a:lnTo>
                          <a:pt x="24980" y="6321"/>
                        </a:lnTo>
                        <a:lnTo>
                          <a:pt x="11976" y="1"/>
                        </a:lnTo>
                        <a:lnTo>
                          <a:pt x="1" y="8103"/>
                        </a:lnTo>
                        <a:lnTo>
                          <a:pt x="1028" y="22525"/>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 name="Google Shape;304;p61"/>
                  <p:cNvSpPr/>
                  <p:nvPr/>
                </p:nvSpPr>
                <p:spPr>
                  <a:xfrm rot="157512">
                    <a:off x="7269957" y="2091430"/>
                    <a:ext cx="650192" cy="721064"/>
                  </a:xfrm>
                  <a:custGeom>
                    <a:rect b="b" l="l" r="r" t="t"/>
                    <a:pathLst>
                      <a:path extrusionOk="0" fill="none" h="28844" w="26009">
                        <a:moveTo>
                          <a:pt x="26009" y="20743"/>
                        </a:moveTo>
                        <a:lnTo>
                          <a:pt x="24980" y="6320"/>
                        </a:lnTo>
                        <a:lnTo>
                          <a:pt x="11976" y="0"/>
                        </a:lnTo>
                        <a:lnTo>
                          <a:pt x="0" y="8101"/>
                        </a:lnTo>
                        <a:lnTo>
                          <a:pt x="1028" y="22523"/>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5" name="Google Shape;305;p61"/>
                  <p:cNvSpPr/>
                  <p:nvPr/>
                </p:nvSpPr>
                <p:spPr>
                  <a:xfrm rot="157512">
                    <a:off x="7895842" y="2075550"/>
                    <a:ext cx="650192" cy="721089"/>
                  </a:xfrm>
                  <a:custGeom>
                    <a:rect b="b" l="l" r="r" t="t"/>
                    <a:pathLst>
                      <a:path extrusionOk="0" fill="none" h="28845" w="26009">
                        <a:moveTo>
                          <a:pt x="26009" y="20743"/>
                        </a:moveTo>
                        <a:lnTo>
                          <a:pt x="24980" y="6322"/>
                        </a:lnTo>
                        <a:lnTo>
                          <a:pt x="11976" y="1"/>
                        </a:lnTo>
                        <a:lnTo>
                          <a:pt x="0" y="8102"/>
                        </a:lnTo>
                        <a:lnTo>
                          <a:pt x="1029" y="22525"/>
                        </a:lnTo>
                        <a:lnTo>
                          <a:pt x="14032"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6" name="Google Shape;306;p61"/>
                  <p:cNvSpPr/>
                  <p:nvPr/>
                </p:nvSpPr>
                <p:spPr>
                  <a:xfrm rot="157512">
                    <a:off x="3841337" y="2720667"/>
                    <a:ext cx="650192" cy="721114"/>
                  </a:xfrm>
                  <a:custGeom>
                    <a:rect b="b" l="l" r="r" t="t"/>
                    <a:pathLst>
                      <a:path extrusionOk="0" fill="none" h="28846" w="26009">
                        <a:moveTo>
                          <a:pt x="26009" y="20743"/>
                        </a:moveTo>
                        <a:lnTo>
                          <a:pt x="24980" y="6321"/>
                        </a:lnTo>
                        <a:lnTo>
                          <a:pt x="11975" y="0"/>
                        </a:lnTo>
                        <a:lnTo>
                          <a:pt x="0" y="8102"/>
                        </a:lnTo>
                        <a:lnTo>
                          <a:pt x="1029" y="22524"/>
                        </a:lnTo>
                        <a:lnTo>
                          <a:pt x="14032"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7" name="Google Shape;307;p61"/>
                  <p:cNvSpPr/>
                  <p:nvPr/>
                </p:nvSpPr>
                <p:spPr>
                  <a:xfrm rot="157512">
                    <a:off x="4467198" y="2704787"/>
                    <a:ext cx="650217" cy="721114"/>
                  </a:xfrm>
                  <a:custGeom>
                    <a:rect b="b" l="l" r="r" t="t"/>
                    <a:pathLst>
                      <a:path extrusionOk="0" fill="none" h="28846" w="26010">
                        <a:moveTo>
                          <a:pt x="26010" y="20743"/>
                        </a:moveTo>
                        <a:lnTo>
                          <a:pt x="24982" y="6322"/>
                        </a:lnTo>
                        <a:lnTo>
                          <a:pt x="11977" y="1"/>
                        </a:lnTo>
                        <a:lnTo>
                          <a:pt x="1" y="8103"/>
                        </a:lnTo>
                        <a:lnTo>
                          <a:pt x="1030" y="22525"/>
                        </a:lnTo>
                        <a:lnTo>
                          <a:pt x="14033" y="28846"/>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 name="Google Shape;308;p61"/>
                  <p:cNvSpPr/>
                  <p:nvPr/>
                </p:nvSpPr>
                <p:spPr>
                  <a:xfrm rot="157512">
                    <a:off x="5093107" y="2688958"/>
                    <a:ext cx="650192" cy="721089"/>
                  </a:xfrm>
                  <a:custGeom>
                    <a:rect b="b" l="l" r="r" t="t"/>
                    <a:pathLst>
                      <a:path extrusionOk="0" fill="none" h="28845" w="26009">
                        <a:moveTo>
                          <a:pt x="26008" y="20743"/>
                        </a:moveTo>
                        <a:lnTo>
                          <a:pt x="24980" y="6320"/>
                        </a:lnTo>
                        <a:lnTo>
                          <a:pt x="11976" y="0"/>
                        </a:lnTo>
                        <a:lnTo>
                          <a:pt x="1" y="8102"/>
                        </a:lnTo>
                        <a:lnTo>
                          <a:pt x="1029" y="22523"/>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 name="Google Shape;309;p61"/>
                  <p:cNvSpPr/>
                  <p:nvPr/>
                </p:nvSpPr>
                <p:spPr>
                  <a:xfrm rot="157512">
                    <a:off x="5718992" y="2673103"/>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 name="Google Shape;310;p61"/>
                  <p:cNvSpPr/>
                  <p:nvPr/>
                </p:nvSpPr>
                <p:spPr>
                  <a:xfrm rot="157512">
                    <a:off x="6344876" y="2657223"/>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 name="Google Shape;311;p61"/>
                  <p:cNvSpPr/>
                  <p:nvPr/>
                </p:nvSpPr>
                <p:spPr>
                  <a:xfrm rot="157512">
                    <a:off x="6970736" y="2641369"/>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 name="Google Shape;312;p61"/>
                  <p:cNvSpPr/>
                  <p:nvPr/>
                </p:nvSpPr>
                <p:spPr>
                  <a:xfrm rot="157512">
                    <a:off x="4168001" y="3254751"/>
                    <a:ext cx="650217" cy="721114"/>
                  </a:xfrm>
                  <a:custGeom>
                    <a:rect b="b" l="l" r="r" t="t"/>
                    <a:pathLst>
                      <a:path extrusionOk="0" fill="none" h="28846" w="26010">
                        <a:moveTo>
                          <a:pt x="26009" y="20744"/>
                        </a:moveTo>
                        <a:lnTo>
                          <a:pt x="24980" y="6322"/>
                        </a:lnTo>
                        <a:lnTo>
                          <a:pt x="11977" y="1"/>
                        </a:lnTo>
                        <a:lnTo>
                          <a:pt x="0" y="8103"/>
                        </a:lnTo>
                        <a:lnTo>
                          <a:pt x="1029" y="22525"/>
                        </a:lnTo>
                        <a:lnTo>
                          <a:pt x="14034" y="28846"/>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 name="Google Shape;313;p61"/>
                  <p:cNvSpPr/>
                  <p:nvPr/>
                </p:nvSpPr>
                <p:spPr>
                  <a:xfrm rot="157512">
                    <a:off x="4793885" y="3238896"/>
                    <a:ext cx="650192" cy="721114"/>
                  </a:xfrm>
                  <a:custGeom>
                    <a:rect b="b" l="l" r="r" t="t"/>
                    <a:pathLst>
                      <a:path extrusionOk="0" fill="none" h="28846" w="26009">
                        <a:moveTo>
                          <a:pt x="26009" y="20743"/>
                        </a:moveTo>
                        <a:lnTo>
                          <a:pt x="24981" y="6321"/>
                        </a:lnTo>
                        <a:lnTo>
                          <a:pt x="11977" y="0"/>
                        </a:lnTo>
                        <a:lnTo>
                          <a:pt x="0" y="8103"/>
                        </a:lnTo>
                        <a:lnTo>
                          <a:pt x="1029" y="22525"/>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 name="Google Shape;314;p61"/>
                  <p:cNvSpPr/>
                  <p:nvPr/>
                </p:nvSpPr>
                <p:spPr>
                  <a:xfrm rot="157512">
                    <a:off x="5419770" y="3223067"/>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5" name="Google Shape;315;p61"/>
                  <p:cNvSpPr/>
                  <p:nvPr/>
                </p:nvSpPr>
                <p:spPr>
                  <a:xfrm rot="157512">
                    <a:off x="6045654" y="3207187"/>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6" name="Google Shape;316;p61"/>
                  <p:cNvSpPr/>
                  <p:nvPr/>
                </p:nvSpPr>
                <p:spPr>
                  <a:xfrm rot="157512">
                    <a:off x="3868779" y="3804714"/>
                    <a:ext cx="650217" cy="721114"/>
                  </a:xfrm>
                  <a:custGeom>
                    <a:rect b="b" l="l" r="r" t="t"/>
                    <a:pathLst>
                      <a:path extrusionOk="0" fill="none" h="28846" w="26010">
                        <a:moveTo>
                          <a:pt x="26010" y="20744"/>
                        </a:moveTo>
                        <a:lnTo>
                          <a:pt x="24982" y="6322"/>
                        </a:lnTo>
                        <a:lnTo>
                          <a:pt x="11977" y="1"/>
                        </a:lnTo>
                        <a:lnTo>
                          <a:pt x="1" y="8102"/>
                        </a:lnTo>
                        <a:lnTo>
                          <a:pt x="1030" y="22525"/>
                        </a:lnTo>
                        <a:lnTo>
                          <a:pt x="14034" y="28846"/>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7" name="Google Shape;317;p61"/>
                  <p:cNvSpPr/>
                  <p:nvPr/>
                </p:nvSpPr>
                <p:spPr>
                  <a:xfrm rot="157512">
                    <a:off x="4494689" y="3788860"/>
                    <a:ext cx="650192" cy="721114"/>
                  </a:xfrm>
                  <a:custGeom>
                    <a:rect b="b" l="l" r="r" t="t"/>
                    <a:pathLst>
                      <a:path extrusionOk="0" fill="none" h="28846" w="26009">
                        <a:moveTo>
                          <a:pt x="26008" y="20743"/>
                        </a:moveTo>
                        <a:lnTo>
                          <a:pt x="24980" y="6321"/>
                        </a:lnTo>
                        <a:lnTo>
                          <a:pt x="11976" y="1"/>
                        </a:lnTo>
                        <a:lnTo>
                          <a:pt x="1" y="8103"/>
                        </a:lnTo>
                        <a:lnTo>
                          <a:pt x="1029" y="22525"/>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 name="Google Shape;318;p61"/>
                  <p:cNvSpPr/>
                  <p:nvPr/>
                </p:nvSpPr>
                <p:spPr>
                  <a:xfrm rot="157512">
                    <a:off x="5120574" y="3773006"/>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19" name="Google Shape;319;p61"/>
                <p:cNvSpPr/>
                <p:nvPr/>
              </p:nvSpPr>
              <p:spPr>
                <a:xfrm rot="157512">
                  <a:off x="6228998" y="4446717"/>
                  <a:ext cx="57072" cy="57047"/>
                </a:xfrm>
                <a:custGeom>
                  <a:rect b="b" l="l" r="r" t="t"/>
                  <a:pathLst>
                    <a:path extrusionOk="0" h="2282" w="2283">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0" name="Google Shape;320;p61"/>
                <p:cNvSpPr/>
                <p:nvPr/>
              </p:nvSpPr>
              <p:spPr>
                <a:xfrm rot="157512">
                  <a:off x="9351770" y="4005108"/>
                  <a:ext cx="57047" cy="57072"/>
                </a:xfrm>
                <a:custGeom>
                  <a:rect b="b" l="l" r="r" t="t"/>
                  <a:pathLst>
                    <a:path extrusionOk="0" h="2283" w="2282">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 name="Google Shape;321;p61"/>
                <p:cNvSpPr/>
                <p:nvPr/>
              </p:nvSpPr>
              <p:spPr>
                <a:xfrm rot="157512">
                  <a:off x="8403706" y="3847890"/>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2" name="Google Shape;322;p61"/>
                <p:cNvSpPr/>
                <p:nvPr/>
              </p:nvSpPr>
              <p:spPr>
                <a:xfrm rot="157512">
                  <a:off x="8124633" y="5115580"/>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3" name="Google Shape;323;p61"/>
                <p:cNvSpPr/>
                <p:nvPr/>
              </p:nvSpPr>
              <p:spPr>
                <a:xfrm rot="157512">
                  <a:off x="6574005" y="5703526"/>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4" name="Google Shape;324;p61"/>
                <p:cNvSpPr/>
                <p:nvPr/>
              </p:nvSpPr>
              <p:spPr>
                <a:xfrm rot="157512">
                  <a:off x="5957267" y="6080755"/>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5" name="Google Shape;325;p61"/>
                <p:cNvSpPr/>
                <p:nvPr/>
              </p:nvSpPr>
              <p:spPr>
                <a:xfrm rot="157512">
                  <a:off x="5929801" y="4996682"/>
                  <a:ext cx="57072" cy="57047"/>
                </a:xfrm>
                <a:custGeom>
                  <a:rect b="b" l="l" r="r" t="t"/>
                  <a:pathLst>
                    <a:path extrusionOk="0" h="2282" w="2283">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 name="Google Shape;326;p61"/>
                <p:cNvSpPr/>
                <p:nvPr/>
              </p:nvSpPr>
              <p:spPr>
                <a:xfrm rot="157512">
                  <a:off x="9015730" y="3465389"/>
                  <a:ext cx="57047" cy="57072"/>
                </a:xfrm>
                <a:custGeom>
                  <a:rect b="b" l="l" r="r" t="t"/>
                  <a:pathLst>
                    <a:path extrusionOk="0" h="2283" w="2282">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327" name="Google Shape;327;p61"/>
            <p:cNvSpPr/>
            <p:nvPr/>
          </p:nvSpPr>
          <p:spPr>
            <a:xfrm rot="157512">
              <a:off x="8799542" y="3225845"/>
              <a:ext cx="57022" cy="57072"/>
            </a:xfrm>
            <a:custGeom>
              <a:rect b="b" l="l" r="r" t="t"/>
              <a:pathLst>
                <a:path extrusionOk="0" h="2283" w="2281">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8" name="Google Shape;328;p61"/>
            <p:cNvSpPr/>
            <p:nvPr/>
          </p:nvSpPr>
          <p:spPr>
            <a:xfrm rot="157512">
              <a:off x="5710335" y="4761896"/>
              <a:ext cx="57072" cy="57072"/>
            </a:xfrm>
            <a:custGeom>
              <a:rect b="b" l="l" r="r" t="t"/>
              <a:pathLst>
                <a:path extrusionOk="0" h="2283" w="2283">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9" name="Google Shape;329;p61"/>
            <p:cNvSpPr/>
            <p:nvPr/>
          </p:nvSpPr>
          <p:spPr>
            <a:xfrm rot="157512">
              <a:off x="7885492" y="4168682"/>
              <a:ext cx="57047" cy="57047"/>
            </a:xfrm>
            <a:custGeom>
              <a:rect b="b" l="l" r="r" t="t"/>
              <a:pathLst>
                <a:path extrusionOk="0" h="2282" w="2282">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30" name="Google Shape;330;p61"/>
          <p:cNvGrpSpPr/>
          <p:nvPr/>
        </p:nvGrpSpPr>
        <p:grpSpPr>
          <a:xfrm>
            <a:off x="-128336" y="-2516263"/>
            <a:ext cx="5036265" cy="4113315"/>
            <a:chOff x="4780389" y="2513200"/>
            <a:chExt cx="5036265" cy="4113315"/>
          </a:xfrm>
        </p:grpSpPr>
        <p:grpSp>
          <p:nvGrpSpPr>
            <p:cNvPr id="331" name="Google Shape;331;p61"/>
            <p:cNvGrpSpPr/>
            <p:nvPr/>
          </p:nvGrpSpPr>
          <p:grpSpPr>
            <a:xfrm>
              <a:off x="4780389" y="2513200"/>
              <a:ext cx="5036265" cy="4113315"/>
              <a:chOff x="4673664" y="2214100"/>
              <a:chExt cx="5036265" cy="4113315"/>
            </a:xfrm>
          </p:grpSpPr>
          <p:sp>
            <p:nvSpPr>
              <p:cNvPr id="332" name="Google Shape;332;p61"/>
              <p:cNvSpPr/>
              <p:nvPr/>
            </p:nvSpPr>
            <p:spPr>
              <a:xfrm rot="157512">
                <a:off x="9047033" y="4559649"/>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33" name="Google Shape;333;p61"/>
              <p:cNvGrpSpPr/>
              <p:nvPr/>
            </p:nvGrpSpPr>
            <p:grpSpPr>
              <a:xfrm>
                <a:off x="4673664" y="2214100"/>
                <a:ext cx="5036265" cy="4113315"/>
                <a:chOff x="4673664" y="2214100"/>
                <a:chExt cx="5036265" cy="4113315"/>
              </a:xfrm>
            </p:grpSpPr>
            <p:grpSp>
              <p:nvGrpSpPr>
                <p:cNvPr id="334" name="Google Shape;334;p61"/>
                <p:cNvGrpSpPr/>
                <p:nvPr/>
              </p:nvGrpSpPr>
              <p:grpSpPr>
                <a:xfrm>
                  <a:off x="4673664" y="2214100"/>
                  <a:ext cx="5036265" cy="4113315"/>
                  <a:chOff x="3825164" y="427025"/>
                  <a:chExt cx="5036265" cy="4113315"/>
                </a:xfrm>
              </p:grpSpPr>
              <p:sp>
                <p:nvSpPr>
                  <p:cNvPr id="335" name="Google Shape;335;p61"/>
                  <p:cNvSpPr/>
                  <p:nvPr/>
                </p:nvSpPr>
                <p:spPr>
                  <a:xfrm rot="157512">
                    <a:off x="6915828" y="473247"/>
                    <a:ext cx="650167" cy="721089"/>
                  </a:xfrm>
                  <a:custGeom>
                    <a:rect b="b" l="l" r="r" t="t"/>
                    <a:pathLst>
                      <a:path extrusionOk="0" fill="none" h="28845" w="26008">
                        <a:moveTo>
                          <a:pt x="26008" y="20744"/>
                        </a:moveTo>
                        <a:lnTo>
                          <a:pt x="24980" y="6321"/>
                        </a:lnTo>
                        <a:lnTo>
                          <a:pt x="11976" y="1"/>
                        </a:lnTo>
                        <a:lnTo>
                          <a:pt x="0" y="8102"/>
                        </a:lnTo>
                        <a:lnTo>
                          <a:pt x="1028" y="22524"/>
                        </a:lnTo>
                        <a:lnTo>
                          <a:pt x="14032"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 name="Google Shape;336;p61"/>
                  <p:cNvSpPr/>
                  <p:nvPr/>
                </p:nvSpPr>
                <p:spPr>
                  <a:xfrm rot="157512">
                    <a:off x="7541687" y="457392"/>
                    <a:ext cx="650192" cy="721114"/>
                  </a:xfrm>
                  <a:custGeom>
                    <a:rect b="b" l="l" r="r" t="t"/>
                    <a:pathLst>
                      <a:path extrusionOk="0" fill="none" h="28846" w="26009">
                        <a:moveTo>
                          <a:pt x="26009" y="20743"/>
                        </a:moveTo>
                        <a:lnTo>
                          <a:pt x="24981" y="6321"/>
                        </a:lnTo>
                        <a:lnTo>
                          <a:pt x="11976" y="1"/>
                        </a:lnTo>
                        <a:lnTo>
                          <a:pt x="1" y="8102"/>
                        </a:lnTo>
                        <a:lnTo>
                          <a:pt x="1029" y="22525"/>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 name="Google Shape;337;p61"/>
                  <p:cNvSpPr/>
                  <p:nvPr/>
                </p:nvSpPr>
                <p:spPr>
                  <a:xfrm rot="157512">
                    <a:off x="8167572" y="441537"/>
                    <a:ext cx="650192" cy="721089"/>
                  </a:xfrm>
                  <a:custGeom>
                    <a:rect b="b" l="l" r="r" t="t"/>
                    <a:pathLst>
                      <a:path extrusionOk="0" fill="none" h="28845" w="26009">
                        <a:moveTo>
                          <a:pt x="26008" y="20743"/>
                        </a:moveTo>
                        <a:lnTo>
                          <a:pt x="24980" y="6321"/>
                        </a:lnTo>
                        <a:lnTo>
                          <a:pt x="11976" y="0"/>
                        </a:lnTo>
                        <a:lnTo>
                          <a:pt x="1" y="8102"/>
                        </a:lnTo>
                        <a:lnTo>
                          <a:pt x="1029"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 name="Google Shape;338;p61"/>
                  <p:cNvSpPr/>
                  <p:nvPr/>
                </p:nvSpPr>
                <p:spPr>
                  <a:xfrm rot="157512">
                    <a:off x="7242491" y="1007356"/>
                    <a:ext cx="650192" cy="721089"/>
                  </a:xfrm>
                  <a:custGeom>
                    <a:rect b="b" l="l" r="r" t="t"/>
                    <a:pathLst>
                      <a:path extrusionOk="0" fill="none" h="28845" w="26009">
                        <a:moveTo>
                          <a:pt x="26008" y="20743"/>
                        </a:moveTo>
                        <a:lnTo>
                          <a:pt x="24980" y="6321"/>
                        </a:lnTo>
                        <a:lnTo>
                          <a:pt x="11976" y="1"/>
                        </a:lnTo>
                        <a:lnTo>
                          <a:pt x="0" y="8102"/>
                        </a:lnTo>
                        <a:lnTo>
                          <a:pt x="1028" y="22525"/>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9" name="Google Shape;339;p61"/>
                  <p:cNvSpPr/>
                  <p:nvPr/>
                </p:nvSpPr>
                <p:spPr>
                  <a:xfrm rot="157512">
                    <a:off x="7868375" y="991501"/>
                    <a:ext cx="650167" cy="721089"/>
                  </a:xfrm>
                  <a:custGeom>
                    <a:rect b="b" l="l" r="r" t="t"/>
                    <a:pathLst>
                      <a:path extrusionOk="0" fill="none" h="28845" w="26008">
                        <a:moveTo>
                          <a:pt x="26008" y="20743"/>
                        </a:moveTo>
                        <a:lnTo>
                          <a:pt x="24980" y="6321"/>
                        </a:lnTo>
                        <a:lnTo>
                          <a:pt x="11976" y="0"/>
                        </a:lnTo>
                        <a:lnTo>
                          <a:pt x="0" y="8102"/>
                        </a:lnTo>
                        <a:lnTo>
                          <a:pt x="1028" y="22524"/>
                        </a:lnTo>
                        <a:lnTo>
                          <a:pt x="14032"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 name="Google Shape;340;p61"/>
                  <p:cNvSpPr/>
                  <p:nvPr/>
                </p:nvSpPr>
                <p:spPr>
                  <a:xfrm rot="157512">
                    <a:off x="6943294" y="1557320"/>
                    <a:ext cx="650167" cy="721089"/>
                  </a:xfrm>
                  <a:custGeom>
                    <a:rect b="b" l="l" r="r" t="t"/>
                    <a:pathLst>
                      <a:path extrusionOk="0" fill="none" h="28845" w="26008">
                        <a:moveTo>
                          <a:pt x="26008" y="20743"/>
                        </a:moveTo>
                        <a:lnTo>
                          <a:pt x="24980" y="6320"/>
                        </a:lnTo>
                        <a:lnTo>
                          <a:pt x="11975" y="1"/>
                        </a:lnTo>
                        <a:lnTo>
                          <a:pt x="0" y="8102"/>
                        </a:lnTo>
                        <a:lnTo>
                          <a:pt x="1028" y="22524"/>
                        </a:lnTo>
                        <a:lnTo>
                          <a:pt x="14032"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 name="Google Shape;341;p61"/>
                  <p:cNvSpPr/>
                  <p:nvPr/>
                </p:nvSpPr>
                <p:spPr>
                  <a:xfrm rot="157512">
                    <a:off x="7569154" y="1541466"/>
                    <a:ext cx="650217" cy="721064"/>
                  </a:xfrm>
                  <a:custGeom>
                    <a:rect b="b" l="l" r="r" t="t"/>
                    <a:pathLst>
                      <a:path extrusionOk="0" fill="none" h="28844" w="26010">
                        <a:moveTo>
                          <a:pt x="26009" y="20743"/>
                        </a:moveTo>
                        <a:lnTo>
                          <a:pt x="24980" y="6321"/>
                        </a:lnTo>
                        <a:lnTo>
                          <a:pt x="11976" y="0"/>
                        </a:lnTo>
                        <a:lnTo>
                          <a:pt x="1" y="8101"/>
                        </a:lnTo>
                        <a:lnTo>
                          <a:pt x="1029" y="22524"/>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 name="Google Shape;342;p61"/>
                  <p:cNvSpPr/>
                  <p:nvPr/>
                </p:nvSpPr>
                <p:spPr>
                  <a:xfrm rot="157512">
                    <a:off x="8195039" y="1525586"/>
                    <a:ext cx="650217" cy="721114"/>
                  </a:xfrm>
                  <a:custGeom>
                    <a:rect b="b" l="l" r="r" t="t"/>
                    <a:pathLst>
                      <a:path extrusionOk="0" fill="none" h="28846" w="26010">
                        <a:moveTo>
                          <a:pt x="26009" y="20743"/>
                        </a:moveTo>
                        <a:lnTo>
                          <a:pt x="24980" y="6322"/>
                        </a:lnTo>
                        <a:lnTo>
                          <a:pt x="11976" y="1"/>
                        </a:lnTo>
                        <a:lnTo>
                          <a:pt x="0" y="8103"/>
                        </a:lnTo>
                        <a:lnTo>
                          <a:pt x="1029" y="22525"/>
                        </a:lnTo>
                        <a:lnTo>
                          <a:pt x="14033" y="28846"/>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 name="Google Shape;343;p61"/>
                  <p:cNvSpPr/>
                  <p:nvPr/>
                </p:nvSpPr>
                <p:spPr>
                  <a:xfrm rot="157512">
                    <a:off x="4140535" y="2170703"/>
                    <a:ext cx="650217" cy="721089"/>
                  </a:xfrm>
                  <a:custGeom>
                    <a:rect b="b" l="l" r="r" t="t"/>
                    <a:pathLst>
                      <a:path extrusionOk="0" fill="none" h="28845" w="26010">
                        <a:moveTo>
                          <a:pt x="26009" y="20743"/>
                        </a:moveTo>
                        <a:lnTo>
                          <a:pt x="24980" y="6321"/>
                        </a:lnTo>
                        <a:lnTo>
                          <a:pt x="11977" y="0"/>
                        </a:lnTo>
                        <a:lnTo>
                          <a:pt x="1" y="8102"/>
                        </a:lnTo>
                        <a:lnTo>
                          <a:pt x="1028"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 name="Google Shape;344;p61"/>
                  <p:cNvSpPr/>
                  <p:nvPr/>
                </p:nvSpPr>
                <p:spPr>
                  <a:xfrm rot="157512">
                    <a:off x="4766419" y="2154848"/>
                    <a:ext cx="650192" cy="721089"/>
                  </a:xfrm>
                  <a:custGeom>
                    <a:rect b="b" l="l" r="r" t="t"/>
                    <a:pathLst>
                      <a:path extrusionOk="0" fill="none" h="28845" w="26009">
                        <a:moveTo>
                          <a:pt x="26009" y="20743"/>
                        </a:moveTo>
                        <a:lnTo>
                          <a:pt x="24980" y="6321"/>
                        </a:lnTo>
                        <a:lnTo>
                          <a:pt x="11977" y="1"/>
                        </a:lnTo>
                        <a:lnTo>
                          <a:pt x="0" y="8102"/>
                        </a:lnTo>
                        <a:lnTo>
                          <a:pt x="1029" y="22524"/>
                        </a:lnTo>
                        <a:lnTo>
                          <a:pt x="14034"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 name="Google Shape;345;p61"/>
                  <p:cNvSpPr/>
                  <p:nvPr/>
                </p:nvSpPr>
                <p:spPr>
                  <a:xfrm rot="157512">
                    <a:off x="5392303" y="2138993"/>
                    <a:ext cx="650192" cy="721089"/>
                  </a:xfrm>
                  <a:custGeom>
                    <a:rect b="b" l="l" r="r" t="t"/>
                    <a:pathLst>
                      <a:path extrusionOk="0" fill="none" h="28845" w="26009">
                        <a:moveTo>
                          <a:pt x="26009" y="20743"/>
                        </a:moveTo>
                        <a:lnTo>
                          <a:pt x="24981" y="6321"/>
                        </a:lnTo>
                        <a:lnTo>
                          <a:pt x="11976" y="0"/>
                        </a:lnTo>
                        <a:lnTo>
                          <a:pt x="0" y="8102"/>
                        </a:lnTo>
                        <a:lnTo>
                          <a:pt x="1029" y="22524"/>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 name="Google Shape;346;p61"/>
                  <p:cNvSpPr/>
                  <p:nvPr/>
                </p:nvSpPr>
                <p:spPr>
                  <a:xfrm rot="157512">
                    <a:off x="6018188" y="2123139"/>
                    <a:ext cx="650192" cy="721089"/>
                  </a:xfrm>
                  <a:custGeom>
                    <a:rect b="b" l="l" r="r" t="t"/>
                    <a:pathLst>
                      <a:path extrusionOk="0" fill="none" h="28845" w="26009">
                        <a:moveTo>
                          <a:pt x="26008" y="20743"/>
                        </a:moveTo>
                        <a:lnTo>
                          <a:pt x="24981" y="6321"/>
                        </a:lnTo>
                        <a:lnTo>
                          <a:pt x="11976" y="0"/>
                        </a:lnTo>
                        <a:lnTo>
                          <a:pt x="1" y="8102"/>
                        </a:lnTo>
                        <a:lnTo>
                          <a:pt x="1029"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7" name="Google Shape;347;p61"/>
                  <p:cNvSpPr/>
                  <p:nvPr/>
                </p:nvSpPr>
                <p:spPr>
                  <a:xfrm rot="157512">
                    <a:off x="6644073" y="2107259"/>
                    <a:ext cx="650192" cy="721114"/>
                  </a:xfrm>
                  <a:custGeom>
                    <a:rect b="b" l="l" r="r" t="t"/>
                    <a:pathLst>
                      <a:path extrusionOk="0" fill="none" h="28846" w="26009">
                        <a:moveTo>
                          <a:pt x="26008" y="20743"/>
                        </a:moveTo>
                        <a:lnTo>
                          <a:pt x="24980" y="6321"/>
                        </a:lnTo>
                        <a:lnTo>
                          <a:pt x="11976" y="1"/>
                        </a:lnTo>
                        <a:lnTo>
                          <a:pt x="1" y="8103"/>
                        </a:lnTo>
                        <a:lnTo>
                          <a:pt x="1028" y="22525"/>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8" name="Google Shape;348;p61"/>
                  <p:cNvSpPr/>
                  <p:nvPr/>
                </p:nvSpPr>
                <p:spPr>
                  <a:xfrm rot="157512">
                    <a:off x="7269957" y="2091430"/>
                    <a:ext cx="650192" cy="721064"/>
                  </a:xfrm>
                  <a:custGeom>
                    <a:rect b="b" l="l" r="r" t="t"/>
                    <a:pathLst>
                      <a:path extrusionOk="0" fill="none" h="28844" w="26009">
                        <a:moveTo>
                          <a:pt x="26009" y="20743"/>
                        </a:moveTo>
                        <a:lnTo>
                          <a:pt x="24980" y="6320"/>
                        </a:lnTo>
                        <a:lnTo>
                          <a:pt x="11976" y="0"/>
                        </a:lnTo>
                        <a:lnTo>
                          <a:pt x="0" y="8101"/>
                        </a:lnTo>
                        <a:lnTo>
                          <a:pt x="1028" y="22523"/>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9" name="Google Shape;349;p61"/>
                  <p:cNvSpPr/>
                  <p:nvPr/>
                </p:nvSpPr>
                <p:spPr>
                  <a:xfrm rot="157512">
                    <a:off x="7895842" y="2075550"/>
                    <a:ext cx="650192" cy="721089"/>
                  </a:xfrm>
                  <a:custGeom>
                    <a:rect b="b" l="l" r="r" t="t"/>
                    <a:pathLst>
                      <a:path extrusionOk="0" fill="none" h="28845" w="26009">
                        <a:moveTo>
                          <a:pt x="26009" y="20743"/>
                        </a:moveTo>
                        <a:lnTo>
                          <a:pt x="24980" y="6322"/>
                        </a:lnTo>
                        <a:lnTo>
                          <a:pt x="11976" y="1"/>
                        </a:lnTo>
                        <a:lnTo>
                          <a:pt x="0" y="8102"/>
                        </a:lnTo>
                        <a:lnTo>
                          <a:pt x="1029" y="22525"/>
                        </a:lnTo>
                        <a:lnTo>
                          <a:pt x="14032"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0" name="Google Shape;350;p61"/>
                  <p:cNvSpPr/>
                  <p:nvPr/>
                </p:nvSpPr>
                <p:spPr>
                  <a:xfrm rot="157512">
                    <a:off x="3841337" y="2720667"/>
                    <a:ext cx="650192" cy="721114"/>
                  </a:xfrm>
                  <a:custGeom>
                    <a:rect b="b" l="l" r="r" t="t"/>
                    <a:pathLst>
                      <a:path extrusionOk="0" fill="none" h="28846" w="26009">
                        <a:moveTo>
                          <a:pt x="26009" y="20743"/>
                        </a:moveTo>
                        <a:lnTo>
                          <a:pt x="24980" y="6321"/>
                        </a:lnTo>
                        <a:lnTo>
                          <a:pt x="11975" y="0"/>
                        </a:lnTo>
                        <a:lnTo>
                          <a:pt x="0" y="8102"/>
                        </a:lnTo>
                        <a:lnTo>
                          <a:pt x="1029" y="22524"/>
                        </a:lnTo>
                        <a:lnTo>
                          <a:pt x="14032"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1" name="Google Shape;351;p61"/>
                  <p:cNvSpPr/>
                  <p:nvPr/>
                </p:nvSpPr>
                <p:spPr>
                  <a:xfrm rot="157512">
                    <a:off x="4467198" y="2704787"/>
                    <a:ext cx="650217" cy="721114"/>
                  </a:xfrm>
                  <a:custGeom>
                    <a:rect b="b" l="l" r="r" t="t"/>
                    <a:pathLst>
                      <a:path extrusionOk="0" fill="none" h="28846" w="26010">
                        <a:moveTo>
                          <a:pt x="26010" y="20743"/>
                        </a:moveTo>
                        <a:lnTo>
                          <a:pt x="24982" y="6322"/>
                        </a:lnTo>
                        <a:lnTo>
                          <a:pt x="11977" y="1"/>
                        </a:lnTo>
                        <a:lnTo>
                          <a:pt x="1" y="8103"/>
                        </a:lnTo>
                        <a:lnTo>
                          <a:pt x="1030" y="22525"/>
                        </a:lnTo>
                        <a:lnTo>
                          <a:pt x="14033" y="28846"/>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2" name="Google Shape;352;p61"/>
                  <p:cNvSpPr/>
                  <p:nvPr/>
                </p:nvSpPr>
                <p:spPr>
                  <a:xfrm rot="157512">
                    <a:off x="5093107" y="2688958"/>
                    <a:ext cx="650192" cy="721089"/>
                  </a:xfrm>
                  <a:custGeom>
                    <a:rect b="b" l="l" r="r" t="t"/>
                    <a:pathLst>
                      <a:path extrusionOk="0" fill="none" h="28845" w="26009">
                        <a:moveTo>
                          <a:pt x="26008" y="20743"/>
                        </a:moveTo>
                        <a:lnTo>
                          <a:pt x="24980" y="6320"/>
                        </a:lnTo>
                        <a:lnTo>
                          <a:pt x="11976" y="0"/>
                        </a:lnTo>
                        <a:lnTo>
                          <a:pt x="1" y="8102"/>
                        </a:lnTo>
                        <a:lnTo>
                          <a:pt x="1029" y="22523"/>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3" name="Google Shape;353;p61"/>
                  <p:cNvSpPr/>
                  <p:nvPr/>
                </p:nvSpPr>
                <p:spPr>
                  <a:xfrm rot="157512">
                    <a:off x="5718992" y="2673103"/>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4" name="Google Shape;354;p61"/>
                  <p:cNvSpPr/>
                  <p:nvPr/>
                </p:nvSpPr>
                <p:spPr>
                  <a:xfrm rot="157512">
                    <a:off x="6344876" y="2657223"/>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 name="Google Shape;355;p61"/>
                  <p:cNvSpPr/>
                  <p:nvPr/>
                </p:nvSpPr>
                <p:spPr>
                  <a:xfrm rot="157512">
                    <a:off x="6970736" y="2641369"/>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6" name="Google Shape;356;p61"/>
                  <p:cNvSpPr/>
                  <p:nvPr/>
                </p:nvSpPr>
                <p:spPr>
                  <a:xfrm rot="157512">
                    <a:off x="4168001" y="3254751"/>
                    <a:ext cx="650217" cy="721114"/>
                  </a:xfrm>
                  <a:custGeom>
                    <a:rect b="b" l="l" r="r" t="t"/>
                    <a:pathLst>
                      <a:path extrusionOk="0" fill="none" h="28846" w="26010">
                        <a:moveTo>
                          <a:pt x="26009" y="20744"/>
                        </a:moveTo>
                        <a:lnTo>
                          <a:pt x="24980" y="6322"/>
                        </a:lnTo>
                        <a:lnTo>
                          <a:pt x="11977" y="1"/>
                        </a:lnTo>
                        <a:lnTo>
                          <a:pt x="0" y="8103"/>
                        </a:lnTo>
                        <a:lnTo>
                          <a:pt x="1029" y="22525"/>
                        </a:lnTo>
                        <a:lnTo>
                          <a:pt x="14034" y="28846"/>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7" name="Google Shape;357;p61"/>
                  <p:cNvSpPr/>
                  <p:nvPr/>
                </p:nvSpPr>
                <p:spPr>
                  <a:xfrm rot="157512">
                    <a:off x="4793885" y="3238896"/>
                    <a:ext cx="650192" cy="721114"/>
                  </a:xfrm>
                  <a:custGeom>
                    <a:rect b="b" l="l" r="r" t="t"/>
                    <a:pathLst>
                      <a:path extrusionOk="0" fill="none" h="28846" w="26009">
                        <a:moveTo>
                          <a:pt x="26009" y="20743"/>
                        </a:moveTo>
                        <a:lnTo>
                          <a:pt x="24981" y="6321"/>
                        </a:lnTo>
                        <a:lnTo>
                          <a:pt x="11977" y="0"/>
                        </a:lnTo>
                        <a:lnTo>
                          <a:pt x="0" y="8103"/>
                        </a:lnTo>
                        <a:lnTo>
                          <a:pt x="1029" y="22525"/>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8" name="Google Shape;358;p61"/>
                  <p:cNvSpPr/>
                  <p:nvPr/>
                </p:nvSpPr>
                <p:spPr>
                  <a:xfrm rot="157512">
                    <a:off x="5419770" y="3223067"/>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9" name="Google Shape;359;p61"/>
                  <p:cNvSpPr/>
                  <p:nvPr/>
                </p:nvSpPr>
                <p:spPr>
                  <a:xfrm rot="157512">
                    <a:off x="6045654" y="3207187"/>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0" name="Google Shape;360;p61"/>
                  <p:cNvSpPr/>
                  <p:nvPr/>
                </p:nvSpPr>
                <p:spPr>
                  <a:xfrm rot="157512">
                    <a:off x="3868779" y="3804714"/>
                    <a:ext cx="650217" cy="721114"/>
                  </a:xfrm>
                  <a:custGeom>
                    <a:rect b="b" l="l" r="r" t="t"/>
                    <a:pathLst>
                      <a:path extrusionOk="0" fill="none" h="28846" w="26010">
                        <a:moveTo>
                          <a:pt x="26010" y="20744"/>
                        </a:moveTo>
                        <a:lnTo>
                          <a:pt x="24982" y="6322"/>
                        </a:lnTo>
                        <a:lnTo>
                          <a:pt x="11977" y="1"/>
                        </a:lnTo>
                        <a:lnTo>
                          <a:pt x="1" y="8102"/>
                        </a:lnTo>
                        <a:lnTo>
                          <a:pt x="1030" y="22525"/>
                        </a:lnTo>
                        <a:lnTo>
                          <a:pt x="14034" y="28846"/>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1" name="Google Shape;361;p61"/>
                  <p:cNvSpPr/>
                  <p:nvPr/>
                </p:nvSpPr>
                <p:spPr>
                  <a:xfrm rot="157512">
                    <a:off x="4494689" y="3788860"/>
                    <a:ext cx="650192" cy="721114"/>
                  </a:xfrm>
                  <a:custGeom>
                    <a:rect b="b" l="l" r="r" t="t"/>
                    <a:pathLst>
                      <a:path extrusionOk="0" fill="none" h="28846" w="26009">
                        <a:moveTo>
                          <a:pt x="26008" y="20743"/>
                        </a:moveTo>
                        <a:lnTo>
                          <a:pt x="24980" y="6321"/>
                        </a:lnTo>
                        <a:lnTo>
                          <a:pt x="11976" y="1"/>
                        </a:lnTo>
                        <a:lnTo>
                          <a:pt x="1" y="8103"/>
                        </a:lnTo>
                        <a:lnTo>
                          <a:pt x="1029" y="22525"/>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2" name="Google Shape;362;p61"/>
                  <p:cNvSpPr/>
                  <p:nvPr/>
                </p:nvSpPr>
                <p:spPr>
                  <a:xfrm rot="157512">
                    <a:off x="5120574" y="3773006"/>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63" name="Google Shape;363;p61"/>
                <p:cNvSpPr/>
                <p:nvPr/>
              </p:nvSpPr>
              <p:spPr>
                <a:xfrm rot="157512">
                  <a:off x="6228998" y="4446717"/>
                  <a:ext cx="57072" cy="57047"/>
                </a:xfrm>
                <a:custGeom>
                  <a:rect b="b" l="l" r="r" t="t"/>
                  <a:pathLst>
                    <a:path extrusionOk="0" h="2282" w="2283">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4" name="Google Shape;364;p61"/>
                <p:cNvSpPr/>
                <p:nvPr/>
              </p:nvSpPr>
              <p:spPr>
                <a:xfrm rot="157512">
                  <a:off x="9351770" y="4005108"/>
                  <a:ext cx="57047" cy="57072"/>
                </a:xfrm>
                <a:custGeom>
                  <a:rect b="b" l="l" r="r" t="t"/>
                  <a:pathLst>
                    <a:path extrusionOk="0" h="2283" w="2282">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5" name="Google Shape;365;p61"/>
                <p:cNvSpPr/>
                <p:nvPr/>
              </p:nvSpPr>
              <p:spPr>
                <a:xfrm rot="157512">
                  <a:off x="8403706" y="3847890"/>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6" name="Google Shape;366;p61"/>
                <p:cNvSpPr/>
                <p:nvPr/>
              </p:nvSpPr>
              <p:spPr>
                <a:xfrm rot="157512">
                  <a:off x="8124633" y="5115580"/>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7" name="Google Shape;367;p61"/>
                <p:cNvSpPr/>
                <p:nvPr/>
              </p:nvSpPr>
              <p:spPr>
                <a:xfrm rot="157512">
                  <a:off x="6574005" y="5703526"/>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8" name="Google Shape;368;p61"/>
                <p:cNvSpPr/>
                <p:nvPr/>
              </p:nvSpPr>
              <p:spPr>
                <a:xfrm rot="157512">
                  <a:off x="5957267" y="6080755"/>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9" name="Google Shape;369;p61"/>
                <p:cNvSpPr/>
                <p:nvPr/>
              </p:nvSpPr>
              <p:spPr>
                <a:xfrm rot="157512">
                  <a:off x="5929801" y="4996682"/>
                  <a:ext cx="57072" cy="57047"/>
                </a:xfrm>
                <a:custGeom>
                  <a:rect b="b" l="l" r="r" t="t"/>
                  <a:pathLst>
                    <a:path extrusionOk="0" h="2282" w="2283">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0" name="Google Shape;370;p61"/>
                <p:cNvSpPr/>
                <p:nvPr/>
              </p:nvSpPr>
              <p:spPr>
                <a:xfrm rot="157512">
                  <a:off x="9015730" y="3465389"/>
                  <a:ext cx="57047" cy="57072"/>
                </a:xfrm>
                <a:custGeom>
                  <a:rect b="b" l="l" r="r" t="t"/>
                  <a:pathLst>
                    <a:path extrusionOk="0" h="2283" w="2282">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371" name="Google Shape;371;p61"/>
            <p:cNvSpPr/>
            <p:nvPr/>
          </p:nvSpPr>
          <p:spPr>
            <a:xfrm rot="157512">
              <a:off x="8799542" y="3225845"/>
              <a:ext cx="57022" cy="57072"/>
            </a:xfrm>
            <a:custGeom>
              <a:rect b="b" l="l" r="r" t="t"/>
              <a:pathLst>
                <a:path extrusionOk="0" h="2283" w="2281">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2" name="Google Shape;372;p61"/>
            <p:cNvSpPr/>
            <p:nvPr/>
          </p:nvSpPr>
          <p:spPr>
            <a:xfrm rot="157512">
              <a:off x="5710335" y="4761896"/>
              <a:ext cx="57072" cy="57072"/>
            </a:xfrm>
            <a:custGeom>
              <a:rect b="b" l="l" r="r" t="t"/>
              <a:pathLst>
                <a:path extrusionOk="0" h="2283" w="2283">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3" name="Google Shape;373;p61"/>
            <p:cNvSpPr/>
            <p:nvPr/>
          </p:nvSpPr>
          <p:spPr>
            <a:xfrm rot="157512">
              <a:off x="7885492" y="4168682"/>
              <a:ext cx="57047" cy="57047"/>
            </a:xfrm>
            <a:custGeom>
              <a:rect b="b" l="l" r="r" t="t"/>
              <a:pathLst>
                <a:path extrusionOk="0" h="2282" w="2282">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74" name="Google Shape;374;p61"/>
          <p:cNvSpPr txBox="1"/>
          <p:nvPr>
            <p:ph idx="12" type="sldNum"/>
          </p:nvPr>
        </p:nvSpPr>
        <p:spPr>
          <a:xfrm>
            <a:off x="8121325" y="4749850"/>
            <a:ext cx="548400" cy="3348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75" name="Shape 375"/>
        <p:cNvGrpSpPr/>
        <p:nvPr/>
      </p:nvGrpSpPr>
      <p:grpSpPr>
        <a:xfrm>
          <a:off x="0" y="0"/>
          <a:ext cx="0" cy="0"/>
          <a:chOff x="0" y="0"/>
          <a:chExt cx="0" cy="0"/>
        </a:xfrm>
      </p:grpSpPr>
      <p:sp>
        <p:nvSpPr>
          <p:cNvPr id="376" name="Google Shape;376;p62"/>
          <p:cNvSpPr txBox="1"/>
          <p:nvPr>
            <p:ph type="title"/>
          </p:nvPr>
        </p:nvSpPr>
        <p:spPr>
          <a:xfrm>
            <a:off x="720000" y="539500"/>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200"/>
              <a:buNone/>
              <a:defRPr/>
            </a:lvl1pPr>
            <a:lvl2pPr lvl="1" algn="l">
              <a:lnSpc>
                <a:spcPct val="100000"/>
              </a:lnSpc>
              <a:spcBef>
                <a:spcPts val="0"/>
              </a:spcBef>
              <a:spcAft>
                <a:spcPts val="0"/>
              </a:spcAft>
              <a:buSzPts val="3200"/>
              <a:buNone/>
              <a:defRPr/>
            </a:lvl2pPr>
            <a:lvl3pPr lvl="2" algn="l">
              <a:lnSpc>
                <a:spcPct val="100000"/>
              </a:lnSpc>
              <a:spcBef>
                <a:spcPts val="0"/>
              </a:spcBef>
              <a:spcAft>
                <a:spcPts val="0"/>
              </a:spcAft>
              <a:buSzPts val="3200"/>
              <a:buNone/>
              <a:defRPr/>
            </a:lvl3pPr>
            <a:lvl4pPr lvl="3" algn="l">
              <a:lnSpc>
                <a:spcPct val="100000"/>
              </a:lnSpc>
              <a:spcBef>
                <a:spcPts val="0"/>
              </a:spcBef>
              <a:spcAft>
                <a:spcPts val="0"/>
              </a:spcAft>
              <a:buSzPts val="3200"/>
              <a:buNone/>
              <a:defRPr/>
            </a:lvl4pPr>
            <a:lvl5pPr lvl="4" algn="l">
              <a:lnSpc>
                <a:spcPct val="100000"/>
              </a:lnSpc>
              <a:spcBef>
                <a:spcPts val="0"/>
              </a:spcBef>
              <a:spcAft>
                <a:spcPts val="0"/>
              </a:spcAft>
              <a:buSzPts val="3200"/>
              <a:buNone/>
              <a:defRPr/>
            </a:lvl5pPr>
            <a:lvl6pPr lvl="5" algn="l">
              <a:lnSpc>
                <a:spcPct val="100000"/>
              </a:lnSpc>
              <a:spcBef>
                <a:spcPts val="0"/>
              </a:spcBef>
              <a:spcAft>
                <a:spcPts val="0"/>
              </a:spcAft>
              <a:buSzPts val="3200"/>
              <a:buNone/>
              <a:defRPr/>
            </a:lvl6pPr>
            <a:lvl7pPr lvl="6" algn="l">
              <a:lnSpc>
                <a:spcPct val="100000"/>
              </a:lnSpc>
              <a:spcBef>
                <a:spcPts val="0"/>
              </a:spcBef>
              <a:spcAft>
                <a:spcPts val="0"/>
              </a:spcAft>
              <a:buSzPts val="3200"/>
              <a:buNone/>
              <a:defRPr/>
            </a:lvl7pPr>
            <a:lvl8pPr lvl="7" algn="l">
              <a:lnSpc>
                <a:spcPct val="100000"/>
              </a:lnSpc>
              <a:spcBef>
                <a:spcPts val="0"/>
              </a:spcBef>
              <a:spcAft>
                <a:spcPts val="0"/>
              </a:spcAft>
              <a:buSzPts val="3200"/>
              <a:buNone/>
              <a:defRPr/>
            </a:lvl8pPr>
            <a:lvl9pPr lvl="8" algn="l">
              <a:lnSpc>
                <a:spcPct val="100000"/>
              </a:lnSpc>
              <a:spcBef>
                <a:spcPts val="0"/>
              </a:spcBef>
              <a:spcAft>
                <a:spcPts val="0"/>
              </a:spcAft>
              <a:buSzPts val="3200"/>
              <a:buNone/>
              <a:defRPr/>
            </a:lvl9pPr>
          </a:lstStyle>
          <a:p/>
        </p:txBody>
      </p:sp>
      <p:grpSp>
        <p:nvGrpSpPr>
          <p:cNvPr id="377" name="Google Shape;377;p62"/>
          <p:cNvGrpSpPr/>
          <p:nvPr/>
        </p:nvGrpSpPr>
        <p:grpSpPr>
          <a:xfrm>
            <a:off x="8353996" y="-383894"/>
            <a:ext cx="1346103" cy="1863889"/>
            <a:chOff x="8353996" y="-383894"/>
            <a:chExt cx="1346103" cy="1863889"/>
          </a:xfrm>
        </p:grpSpPr>
        <p:sp>
          <p:nvSpPr>
            <p:cNvPr id="378" name="Google Shape;378;p62"/>
            <p:cNvSpPr/>
            <p:nvPr/>
          </p:nvSpPr>
          <p:spPr>
            <a:xfrm flipH="1" rot="10515604">
              <a:off x="8395233" y="733291"/>
              <a:ext cx="650155" cy="721075"/>
            </a:xfrm>
            <a:custGeom>
              <a:rect b="b" l="l" r="r" t="t"/>
              <a:pathLst>
                <a:path extrusionOk="0" fill="none" h="28845" w="26008">
                  <a:moveTo>
                    <a:pt x="26008" y="20744"/>
                  </a:moveTo>
                  <a:lnTo>
                    <a:pt x="24980" y="6321"/>
                  </a:lnTo>
                  <a:lnTo>
                    <a:pt x="11976" y="1"/>
                  </a:lnTo>
                  <a:lnTo>
                    <a:pt x="0" y="8102"/>
                  </a:lnTo>
                  <a:lnTo>
                    <a:pt x="1028" y="22524"/>
                  </a:lnTo>
                  <a:lnTo>
                    <a:pt x="14032"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9" name="Google Shape;379;p62"/>
            <p:cNvSpPr/>
            <p:nvPr/>
          </p:nvSpPr>
          <p:spPr>
            <a:xfrm flipH="1" rot="10515604">
              <a:off x="9021238" y="726016"/>
              <a:ext cx="650180" cy="721100"/>
            </a:xfrm>
            <a:custGeom>
              <a:rect b="b" l="l" r="r" t="t"/>
              <a:pathLst>
                <a:path extrusionOk="0" fill="none" h="28846" w="26009">
                  <a:moveTo>
                    <a:pt x="26009" y="20743"/>
                  </a:moveTo>
                  <a:lnTo>
                    <a:pt x="24981" y="6321"/>
                  </a:lnTo>
                  <a:lnTo>
                    <a:pt x="11976" y="1"/>
                  </a:lnTo>
                  <a:lnTo>
                    <a:pt x="1" y="8102"/>
                  </a:lnTo>
                  <a:lnTo>
                    <a:pt x="1029" y="22525"/>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0" name="Google Shape;380;p62"/>
            <p:cNvSpPr/>
            <p:nvPr/>
          </p:nvSpPr>
          <p:spPr>
            <a:xfrm flipH="1" rot="10515604">
              <a:off x="8701958" y="187502"/>
              <a:ext cx="650180" cy="721075"/>
            </a:xfrm>
            <a:custGeom>
              <a:rect b="b" l="l" r="r" t="t"/>
              <a:pathLst>
                <a:path extrusionOk="0" fill="none" h="28845" w="26009">
                  <a:moveTo>
                    <a:pt x="26008" y="20743"/>
                  </a:moveTo>
                  <a:lnTo>
                    <a:pt x="24980" y="6321"/>
                  </a:lnTo>
                  <a:lnTo>
                    <a:pt x="11976" y="1"/>
                  </a:lnTo>
                  <a:lnTo>
                    <a:pt x="0" y="8102"/>
                  </a:lnTo>
                  <a:lnTo>
                    <a:pt x="1028" y="22525"/>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1" name="Google Shape;381;p62"/>
            <p:cNvSpPr/>
            <p:nvPr/>
          </p:nvSpPr>
          <p:spPr>
            <a:xfrm flipH="1" rot="10515604">
              <a:off x="8382677" y="-351036"/>
              <a:ext cx="650155" cy="721075"/>
            </a:xfrm>
            <a:custGeom>
              <a:rect b="b" l="l" r="r" t="t"/>
              <a:pathLst>
                <a:path extrusionOk="0" fill="none" h="28845" w="26008">
                  <a:moveTo>
                    <a:pt x="26008" y="20743"/>
                  </a:moveTo>
                  <a:lnTo>
                    <a:pt x="24980" y="6320"/>
                  </a:lnTo>
                  <a:lnTo>
                    <a:pt x="11975" y="1"/>
                  </a:lnTo>
                  <a:lnTo>
                    <a:pt x="0" y="8102"/>
                  </a:lnTo>
                  <a:lnTo>
                    <a:pt x="1028" y="22524"/>
                  </a:lnTo>
                  <a:lnTo>
                    <a:pt x="14032"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2" name="Google Shape;382;p62"/>
            <p:cNvSpPr/>
            <p:nvPr/>
          </p:nvSpPr>
          <p:spPr>
            <a:xfrm flipH="1" rot="10515604">
              <a:off x="9008685" y="-358263"/>
              <a:ext cx="650205" cy="721050"/>
            </a:xfrm>
            <a:custGeom>
              <a:rect b="b" l="l" r="r" t="t"/>
              <a:pathLst>
                <a:path extrusionOk="0" fill="none" h="28844" w="26010">
                  <a:moveTo>
                    <a:pt x="26009" y="20743"/>
                  </a:moveTo>
                  <a:lnTo>
                    <a:pt x="24980" y="6321"/>
                  </a:lnTo>
                  <a:lnTo>
                    <a:pt x="11976" y="0"/>
                  </a:lnTo>
                  <a:lnTo>
                    <a:pt x="1" y="8101"/>
                  </a:lnTo>
                  <a:lnTo>
                    <a:pt x="1029" y="22524"/>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3" name="Google Shape;383;p62"/>
            <p:cNvSpPr/>
            <p:nvPr/>
          </p:nvSpPr>
          <p:spPr>
            <a:xfrm flipH="1" rot="10515604">
              <a:off x="8988035" y="-202012"/>
              <a:ext cx="57071" cy="57046"/>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4" name="Google Shape;384;p62"/>
            <p:cNvSpPr/>
            <p:nvPr/>
          </p:nvSpPr>
          <p:spPr>
            <a:xfrm flipH="1" rot="10515604">
              <a:off x="9613745" y="157612"/>
              <a:ext cx="57046" cy="57071"/>
            </a:xfrm>
            <a:custGeom>
              <a:rect b="b" l="l" r="r" t="t"/>
              <a:pathLst>
                <a:path extrusionOk="0" h="2283" w="2282">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5" name="Google Shape;385;p62"/>
            <p:cNvSpPr/>
            <p:nvPr/>
          </p:nvSpPr>
          <p:spPr>
            <a:xfrm flipH="1" rot="10515604">
              <a:off x="9310934" y="707795"/>
              <a:ext cx="57021" cy="57071"/>
            </a:xfrm>
            <a:custGeom>
              <a:rect b="b" l="l" r="r" t="t"/>
              <a:pathLst>
                <a:path extrusionOk="0" h="2283" w="2281">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86" name="Google Shape;386;p62"/>
          <p:cNvSpPr/>
          <p:nvPr/>
        </p:nvSpPr>
        <p:spPr>
          <a:xfrm flipH="1" rot="10515604">
            <a:off x="8362734" y="-200629"/>
            <a:ext cx="57046" cy="57046"/>
          </a:xfrm>
          <a:custGeom>
            <a:rect b="b" l="l" r="r" t="t"/>
            <a:pathLst>
              <a:path extrusionOk="0" h="2282" w="2282">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7" name="Google Shape;387;p62"/>
          <p:cNvSpPr txBox="1"/>
          <p:nvPr>
            <p:ph idx="12" type="sldNum"/>
          </p:nvPr>
        </p:nvSpPr>
        <p:spPr>
          <a:xfrm>
            <a:off x="8121325" y="4749850"/>
            <a:ext cx="548400" cy="3348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88" name="Shape 388"/>
        <p:cNvGrpSpPr/>
        <p:nvPr/>
      </p:nvGrpSpPr>
      <p:grpSpPr>
        <a:xfrm>
          <a:off x="0" y="0"/>
          <a:ext cx="0" cy="0"/>
          <a:chOff x="0" y="0"/>
          <a:chExt cx="0" cy="0"/>
        </a:xfrm>
      </p:grpSpPr>
      <p:sp>
        <p:nvSpPr>
          <p:cNvPr id="389" name="Google Shape;389;p63"/>
          <p:cNvSpPr txBox="1"/>
          <p:nvPr>
            <p:ph type="title"/>
          </p:nvPr>
        </p:nvSpPr>
        <p:spPr>
          <a:xfrm>
            <a:off x="4135975" y="1757900"/>
            <a:ext cx="4294800" cy="572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200"/>
              <a:buNone/>
              <a:defRPr/>
            </a:lvl1pPr>
            <a:lvl2pPr lvl="1" algn="l">
              <a:lnSpc>
                <a:spcPct val="100000"/>
              </a:lnSpc>
              <a:spcBef>
                <a:spcPts val="0"/>
              </a:spcBef>
              <a:spcAft>
                <a:spcPts val="0"/>
              </a:spcAft>
              <a:buSzPts val="3200"/>
              <a:buNone/>
              <a:defRPr/>
            </a:lvl2pPr>
            <a:lvl3pPr lvl="2" algn="l">
              <a:lnSpc>
                <a:spcPct val="100000"/>
              </a:lnSpc>
              <a:spcBef>
                <a:spcPts val="0"/>
              </a:spcBef>
              <a:spcAft>
                <a:spcPts val="0"/>
              </a:spcAft>
              <a:buSzPts val="3200"/>
              <a:buNone/>
              <a:defRPr/>
            </a:lvl3pPr>
            <a:lvl4pPr lvl="3" algn="l">
              <a:lnSpc>
                <a:spcPct val="100000"/>
              </a:lnSpc>
              <a:spcBef>
                <a:spcPts val="0"/>
              </a:spcBef>
              <a:spcAft>
                <a:spcPts val="0"/>
              </a:spcAft>
              <a:buSzPts val="3200"/>
              <a:buNone/>
              <a:defRPr/>
            </a:lvl4pPr>
            <a:lvl5pPr lvl="4" algn="l">
              <a:lnSpc>
                <a:spcPct val="100000"/>
              </a:lnSpc>
              <a:spcBef>
                <a:spcPts val="0"/>
              </a:spcBef>
              <a:spcAft>
                <a:spcPts val="0"/>
              </a:spcAft>
              <a:buSzPts val="3200"/>
              <a:buNone/>
              <a:defRPr/>
            </a:lvl5pPr>
            <a:lvl6pPr lvl="5" algn="l">
              <a:lnSpc>
                <a:spcPct val="100000"/>
              </a:lnSpc>
              <a:spcBef>
                <a:spcPts val="0"/>
              </a:spcBef>
              <a:spcAft>
                <a:spcPts val="0"/>
              </a:spcAft>
              <a:buSzPts val="3200"/>
              <a:buNone/>
              <a:defRPr/>
            </a:lvl6pPr>
            <a:lvl7pPr lvl="6" algn="l">
              <a:lnSpc>
                <a:spcPct val="100000"/>
              </a:lnSpc>
              <a:spcBef>
                <a:spcPts val="0"/>
              </a:spcBef>
              <a:spcAft>
                <a:spcPts val="0"/>
              </a:spcAft>
              <a:buSzPts val="3200"/>
              <a:buNone/>
              <a:defRPr/>
            </a:lvl7pPr>
            <a:lvl8pPr lvl="7" algn="l">
              <a:lnSpc>
                <a:spcPct val="100000"/>
              </a:lnSpc>
              <a:spcBef>
                <a:spcPts val="0"/>
              </a:spcBef>
              <a:spcAft>
                <a:spcPts val="0"/>
              </a:spcAft>
              <a:buSzPts val="3200"/>
              <a:buNone/>
              <a:defRPr/>
            </a:lvl8pPr>
            <a:lvl9pPr lvl="8" algn="l">
              <a:lnSpc>
                <a:spcPct val="100000"/>
              </a:lnSpc>
              <a:spcBef>
                <a:spcPts val="0"/>
              </a:spcBef>
              <a:spcAft>
                <a:spcPts val="0"/>
              </a:spcAft>
              <a:buSzPts val="3200"/>
              <a:buNone/>
              <a:defRPr/>
            </a:lvl9pPr>
          </a:lstStyle>
          <a:p/>
        </p:txBody>
      </p:sp>
      <p:sp>
        <p:nvSpPr>
          <p:cNvPr id="390" name="Google Shape;390;p63"/>
          <p:cNvSpPr txBox="1"/>
          <p:nvPr>
            <p:ph idx="1" type="subTitle"/>
          </p:nvPr>
        </p:nvSpPr>
        <p:spPr>
          <a:xfrm>
            <a:off x="4135975" y="2330600"/>
            <a:ext cx="4294800" cy="1223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Font typeface="Nunito Light"/>
              <a:buChar char="●"/>
              <a:defRPr/>
            </a:lvl1pPr>
            <a:lvl2pPr lvl="1" algn="ctr">
              <a:lnSpc>
                <a:spcPct val="100000"/>
              </a:lnSpc>
              <a:spcBef>
                <a:spcPts val="0"/>
              </a:spcBef>
              <a:spcAft>
                <a:spcPts val="0"/>
              </a:spcAft>
              <a:buClr>
                <a:srgbClr val="E76A28"/>
              </a:buClr>
              <a:buSzPts val="1600"/>
              <a:buFont typeface="Nunito Light"/>
              <a:buChar char="○"/>
              <a:defRPr/>
            </a:lvl2pPr>
            <a:lvl3pPr lvl="2" algn="ctr">
              <a:lnSpc>
                <a:spcPct val="100000"/>
              </a:lnSpc>
              <a:spcBef>
                <a:spcPts val="0"/>
              </a:spcBef>
              <a:spcAft>
                <a:spcPts val="0"/>
              </a:spcAft>
              <a:buClr>
                <a:srgbClr val="E76A28"/>
              </a:buClr>
              <a:buSzPts val="1500"/>
              <a:buFont typeface="Nunito Light"/>
              <a:buChar char="■"/>
              <a:defRPr/>
            </a:lvl3pPr>
            <a:lvl4pPr lvl="3" algn="ctr">
              <a:lnSpc>
                <a:spcPct val="100000"/>
              </a:lnSpc>
              <a:spcBef>
                <a:spcPts val="0"/>
              </a:spcBef>
              <a:spcAft>
                <a:spcPts val="0"/>
              </a:spcAft>
              <a:buClr>
                <a:srgbClr val="E76A28"/>
              </a:buClr>
              <a:buSzPts val="1500"/>
              <a:buFont typeface="Nunito Light"/>
              <a:buChar char="●"/>
              <a:defRPr/>
            </a:lvl4pPr>
            <a:lvl5pPr lvl="4" algn="ctr">
              <a:lnSpc>
                <a:spcPct val="100000"/>
              </a:lnSpc>
              <a:spcBef>
                <a:spcPts val="0"/>
              </a:spcBef>
              <a:spcAft>
                <a:spcPts val="0"/>
              </a:spcAft>
              <a:buClr>
                <a:srgbClr val="E76A28"/>
              </a:buClr>
              <a:buSzPts val="1400"/>
              <a:buFont typeface="Nunito Light"/>
              <a:buChar char="○"/>
              <a:defRPr/>
            </a:lvl5pPr>
            <a:lvl6pPr lvl="5" algn="ctr">
              <a:lnSpc>
                <a:spcPct val="100000"/>
              </a:lnSpc>
              <a:spcBef>
                <a:spcPts val="0"/>
              </a:spcBef>
              <a:spcAft>
                <a:spcPts val="0"/>
              </a:spcAft>
              <a:buClr>
                <a:srgbClr val="999999"/>
              </a:buClr>
              <a:buSzPts val="1400"/>
              <a:buFont typeface="Nunito Light"/>
              <a:buChar char="■"/>
              <a:defRPr/>
            </a:lvl6pPr>
            <a:lvl7pPr lvl="6" algn="ctr">
              <a:lnSpc>
                <a:spcPct val="100000"/>
              </a:lnSpc>
              <a:spcBef>
                <a:spcPts val="0"/>
              </a:spcBef>
              <a:spcAft>
                <a:spcPts val="0"/>
              </a:spcAft>
              <a:buClr>
                <a:srgbClr val="999999"/>
              </a:buClr>
              <a:buSzPts val="1300"/>
              <a:buFont typeface="Nunito Light"/>
              <a:buChar char="●"/>
              <a:defRPr/>
            </a:lvl7pPr>
            <a:lvl8pPr lvl="7" algn="ctr">
              <a:lnSpc>
                <a:spcPct val="100000"/>
              </a:lnSpc>
              <a:spcBef>
                <a:spcPts val="0"/>
              </a:spcBef>
              <a:spcAft>
                <a:spcPts val="0"/>
              </a:spcAft>
              <a:buClr>
                <a:srgbClr val="999999"/>
              </a:buClr>
              <a:buSzPts val="1300"/>
              <a:buFont typeface="Nunito Light"/>
              <a:buChar char="○"/>
              <a:defRPr/>
            </a:lvl8pPr>
            <a:lvl9pPr lvl="8" algn="ctr">
              <a:lnSpc>
                <a:spcPct val="100000"/>
              </a:lnSpc>
              <a:spcBef>
                <a:spcPts val="0"/>
              </a:spcBef>
              <a:spcAft>
                <a:spcPts val="0"/>
              </a:spcAft>
              <a:buClr>
                <a:srgbClr val="999999"/>
              </a:buClr>
              <a:buSzPts val="1400"/>
              <a:buFont typeface="Nunito Light"/>
              <a:buChar char="■"/>
              <a:defRPr/>
            </a:lvl9pPr>
          </a:lstStyle>
          <a:p/>
        </p:txBody>
      </p:sp>
      <p:grpSp>
        <p:nvGrpSpPr>
          <p:cNvPr id="391" name="Google Shape;391;p63"/>
          <p:cNvGrpSpPr/>
          <p:nvPr/>
        </p:nvGrpSpPr>
        <p:grpSpPr>
          <a:xfrm>
            <a:off x="5478864" y="2056700"/>
            <a:ext cx="5036265" cy="4113315"/>
            <a:chOff x="4780389" y="2513200"/>
            <a:chExt cx="5036265" cy="4113315"/>
          </a:xfrm>
        </p:grpSpPr>
        <p:grpSp>
          <p:nvGrpSpPr>
            <p:cNvPr id="392" name="Google Shape;392;p63"/>
            <p:cNvGrpSpPr/>
            <p:nvPr/>
          </p:nvGrpSpPr>
          <p:grpSpPr>
            <a:xfrm>
              <a:off x="4780389" y="2513200"/>
              <a:ext cx="5036265" cy="4113315"/>
              <a:chOff x="4673664" y="2214100"/>
              <a:chExt cx="5036265" cy="4113315"/>
            </a:xfrm>
          </p:grpSpPr>
          <p:sp>
            <p:nvSpPr>
              <p:cNvPr id="393" name="Google Shape;393;p63"/>
              <p:cNvSpPr/>
              <p:nvPr/>
            </p:nvSpPr>
            <p:spPr>
              <a:xfrm rot="157512">
                <a:off x="9047033" y="4559649"/>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94" name="Google Shape;394;p63"/>
              <p:cNvGrpSpPr/>
              <p:nvPr/>
            </p:nvGrpSpPr>
            <p:grpSpPr>
              <a:xfrm>
                <a:off x="4673664" y="2214100"/>
                <a:ext cx="5036265" cy="4113315"/>
                <a:chOff x="4673664" y="2214100"/>
                <a:chExt cx="5036265" cy="4113315"/>
              </a:xfrm>
            </p:grpSpPr>
            <p:grpSp>
              <p:nvGrpSpPr>
                <p:cNvPr id="395" name="Google Shape;395;p63"/>
                <p:cNvGrpSpPr/>
                <p:nvPr/>
              </p:nvGrpSpPr>
              <p:grpSpPr>
                <a:xfrm>
                  <a:off x="4673664" y="2214100"/>
                  <a:ext cx="5036265" cy="4113315"/>
                  <a:chOff x="3825164" y="427025"/>
                  <a:chExt cx="5036265" cy="4113315"/>
                </a:xfrm>
              </p:grpSpPr>
              <p:sp>
                <p:nvSpPr>
                  <p:cNvPr id="396" name="Google Shape;396;p63"/>
                  <p:cNvSpPr/>
                  <p:nvPr/>
                </p:nvSpPr>
                <p:spPr>
                  <a:xfrm rot="157512">
                    <a:off x="6915828" y="473247"/>
                    <a:ext cx="650167" cy="721089"/>
                  </a:xfrm>
                  <a:custGeom>
                    <a:rect b="b" l="l" r="r" t="t"/>
                    <a:pathLst>
                      <a:path extrusionOk="0" fill="none" h="28845" w="26008">
                        <a:moveTo>
                          <a:pt x="26008" y="20744"/>
                        </a:moveTo>
                        <a:lnTo>
                          <a:pt x="24980" y="6321"/>
                        </a:lnTo>
                        <a:lnTo>
                          <a:pt x="11976" y="1"/>
                        </a:lnTo>
                        <a:lnTo>
                          <a:pt x="0" y="8102"/>
                        </a:lnTo>
                        <a:lnTo>
                          <a:pt x="1028" y="22524"/>
                        </a:lnTo>
                        <a:lnTo>
                          <a:pt x="14032"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7" name="Google Shape;397;p63"/>
                  <p:cNvSpPr/>
                  <p:nvPr/>
                </p:nvSpPr>
                <p:spPr>
                  <a:xfrm rot="157512">
                    <a:off x="7541687" y="457392"/>
                    <a:ext cx="650192" cy="721114"/>
                  </a:xfrm>
                  <a:custGeom>
                    <a:rect b="b" l="l" r="r" t="t"/>
                    <a:pathLst>
                      <a:path extrusionOk="0" fill="none" h="28846" w="26009">
                        <a:moveTo>
                          <a:pt x="26009" y="20743"/>
                        </a:moveTo>
                        <a:lnTo>
                          <a:pt x="24981" y="6321"/>
                        </a:lnTo>
                        <a:lnTo>
                          <a:pt x="11976" y="1"/>
                        </a:lnTo>
                        <a:lnTo>
                          <a:pt x="1" y="8102"/>
                        </a:lnTo>
                        <a:lnTo>
                          <a:pt x="1029" y="22525"/>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8" name="Google Shape;398;p63"/>
                  <p:cNvSpPr/>
                  <p:nvPr/>
                </p:nvSpPr>
                <p:spPr>
                  <a:xfrm rot="157512">
                    <a:off x="8167572" y="441537"/>
                    <a:ext cx="650192" cy="721089"/>
                  </a:xfrm>
                  <a:custGeom>
                    <a:rect b="b" l="l" r="r" t="t"/>
                    <a:pathLst>
                      <a:path extrusionOk="0" fill="none" h="28845" w="26009">
                        <a:moveTo>
                          <a:pt x="26008" y="20743"/>
                        </a:moveTo>
                        <a:lnTo>
                          <a:pt x="24980" y="6321"/>
                        </a:lnTo>
                        <a:lnTo>
                          <a:pt x="11976" y="0"/>
                        </a:lnTo>
                        <a:lnTo>
                          <a:pt x="1" y="8102"/>
                        </a:lnTo>
                        <a:lnTo>
                          <a:pt x="1029"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9" name="Google Shape;399;p63"/>
                  <p:cNvSpPr/>
                  <p:nvPr/>
                </p:nvSpPr>
                <p:spPr>
                  <a:xfrm rot="157512">
                    <a:off x="7242491" y="1007356"/>
                    <a:ext cx="650192" cy="721089"/>
                  </a:xfrm>
                  <a:custGeom>
                    <a:rect b="b" l="l" r="r" t="t"/>
                    <a:pathLst>
                      <a:path extrusionOk="0" fill="none" h="28845" w="26009">
                        <a:moveTo>
                          <a:pt x="26008" y="20743"/>
                        </a:moveTo>
                        <a:lnTo>
                          <a:pt x="24980" y="6321"/>
                        </a:lnTo>
                        <a:lnTo>
                          <a:pt x="11976" y="1"/>
                        </a:lnTo>
                        <a:lnTo>
                          <a:pt x="0" y="8102"/>
                        </a:lnTo>
                        <a:lnTo>
                          <a:pt x="1028" y="22525"/>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0" name="Google Shape;400;p63"/>
                  <p:cNvSpPr/>
                  <p:nvPr/>
                </p:nvSpPr>
                <p:spPr>
                  <a:xfrm rot="157512">
                    <a:off x="7868375" y="991501"/>
                    <a:ext cx="650167" cy="721089"/>
                  </a:xfrm>
                  <a:custGeom>
                    <a:rect b="b" l="l" r="r" t="t"/>
                    <a:pathLst>
                      <a:path extrusionOk="0" fill="none" h="28845" w="26008">
                        <a:moveTo>
                          <a:pt x="26008" y="20743"/>
                        </a:moveTo>
                        <a:lnTo>
                          <a:pt x="24980" y="6321"/>
                        </a:lnTo>
                        <a:lnTo>
                          <a:pt x="11976" y="0"/>
                        </a:lnTo>
                        <a:lnTo>
                          <a:pt x="0" y="8102"/>
                        </a:lnTo>
                        <a:lnTo>
                          <a:pt x="1028" y="22524"/>
                        </a:lnTo>
                        <a:lnTo>
                          <a:pt x="14032"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1" name="Google Shape;401;p63"/>
                  <p:cNvSpPr/>
                  <p:nvPr/>
                </p:nvSpPr>
                <p:spPr>
                  <a:xfrm rot="157512">
                    <a:off x="6943294" y="1557320"/>
                    <a:ext cx="650167" cy="721089"/>
                  </a:xfrm>
                  <a:custGeom>
                    <a:rect b="b" l="l" r="r" t="t"/>
                    <a:pathLst>
                      <a:path extrusionOk="0" fill="none" h="28845" w="26008">
                        <a:moveTo>
                          <a:pt x="26008" y="20743"/>
                        </a:moveTo>
                        <a:lnTo>
                          <a:pt x="24980" y="6320"/>
                        </a:lnTo>
                        <a:lnTo>
                          <a:pt x="11975" y="1"/>
                        </a:lnTo>
                        <a:lnTo>
                          <a:pt x="0" y="8102"/>
                        </a:lnTo>
                        <a:lnTo>
                          <a:pt x="1028" y="22524"/>
                        </a:lnTo>
                        <a:lnTo>
                          <a:pt x="14032"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2" name="Google Shape;402;p63"/>
                  <p:cNvSpPr/>
                  <p:nvPr/>
                </p:nvSpPr>
                <p:spPr>
                  <a:xfrm rot="157512">
                    <a:off x="7569154" y="1541466"/>
                    <a:ext cx="650217" cy="721064"/>
                  </a:xfrm>
                  <a:custGeom>
                    <a:rect b="b" l="l" r="r" t="t"/>
                    <a:pathLst>
                      <a:path extrusionOk="0" fill="none" h="28844" w="26010">
                        <a:moveTo>
                          <a:pt x="26009" y="20743"/>
                        </a:moveTo>
                        <a:lnTo>
                          <a:pt x="24980" y="6321"/>
                        </a:lnTo>
                        <a:lnTo>
                          <a:pt x="11976" y="0"/>
                        </a:lnTo>
                        <a:lnTo>
                          <a:pt x="1" y="8101"/>
                        </a:lnTo>
                        <a:lnTo>
                          <a:pt x="1029" y="22524"/>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3" name="Google Shape;403;p63"/>
                  <p:cNvSpPr/>
                  <p:nvPr/>
                </p:nvSpPr>
                <p:spPr>
                  <a:xfrm rot="157512">
                    <a:off x="8195039" y="1525586"/>
                    <a:ext cx="650217" cy="721114"/>
                  </a:xfrm>
                  <a:custGeom>
                    <a:rect b="b" l="l" r="r" t="t"/>
                    <a:pathLst>
                      <a:path extrusionOk="0" fill="none" h="28846" w="26010">
                        <a:moveTo>
                          <a:pt x="26009" y="20743"/>
                        </a:moveTo>
                        <a:lnTo>
                          <a:pt x="24980" y="6322"/>
                        </a:lnTo>
                        <a:lnTo>
                          <a:pt x="11976" y="1"/>
                        </a:lnTo>
                        <a:lnTo>
                          <a:pt x="0" y="8103"/>
                        </a:lnTo>
                        <a:lnTo>
                          <a:pt x="1029" y="22525"/>
                        </a:lnTo>
                        <a:lnTo>
                          <a:pt x="14033" y="28846"/>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4" name="Google Shape;404;p63"/>
                  <p:cNvSpPr/>
                  <p:nvPr/>
                </p:nvSpPr>
                <p:spPr>
                  <a:xfrm rot="157512">
                    <a:off x="4140535" y="2170703"/>
                    <a:ext cx="650217" cy="721089"/>
                  </a:xfrm>
                  <a:custGeom>
                    <a:rect b="b" l="l" r="r" t="t"/>
                    <a:pathLst>
                      <a:path extrusionOk="0" fill="none" h="28845" w="26010">
                        <a:moveTo>
                          <a:pt x="26009" y="20743"/>
                        </a:moveTo>
                        <a:lnTo>
                          <a:pt x="24980" y="6321"/>
                        </a:lnTo>
                        <a:lnTo>
                          <a:pt x="11977" y="0"/>
                        </a:lnTo>
                        <a:lnTo>
                          <a:pt x="1" y="8102"/>
                        </a:lnTo>
                        <a:lnTo>
                          <a:pt x="1028"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5" name="Google Shape;405;p63"/>
                  <p:cNvSpPr/>
                  <p:nvPr/>
                </p:nvSpPr>
                <p:spPr>
                  <a:xfrm rot="157512">
                    <a:off x="4766419" y="2154848"/>
                    <a:ext cx="650192" cy="721089"/>
                  </a:xfrm>
                  <a:custGeom>
                    <a:rect b="b" l="l" r="r" t="t"/>
                    <a:pathLst>
                      <a:path extrusionOk="0" fill="none" h="28845" w="26009">
                        <a:moveTo>
                          <a:pt x="26009" y="20743"/>
                        </a:moveTo>
                        <a:lnTo>
                          <a:pt x="24980" y="6321"/>
                        </a:lnTo>
                        <a:lnTo>
                          <a:pt x="11977" y="1"/>
                        </a:lnTo>
                        <a:lnTo>
                          <a:pt x="0" y="8102"/>
                        </a:lnTo>
                        <a:lnTo>
                          <a:pt x="1029" y="22524"/>
                        </a:lnTo>
                        <a:lnTo>
                          <a:pt x="14034"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6" name="Google Shape;406;p63"/>
                  <p:cNvSpPr/>
                  <p:nvPr/>
                </p:nvSpPr>
                <p:spPr>
                  <a:xfrm rot="157512">
                    <a:off x="5392303" y="2138993"/>
                    <a:ext cx="650192" cy="721089"/>
                  </a:xfrm>
                  <a:custGeom>
                    <a:rect b="b" l="l" r="r" t="t"/>
                    <a:pathLst>
                      <a:path extrusionOk="0" fill="none" h="28845" w="26009">
                        <a:moveTo>
                          <a:pt x="26009" y="20743"/>
                        </a:moveTo>
                        <a:lnTo>
                          <a:pt x="24981" y="6321"/>
                        </a:lnTo>
                        <a:lnTo>
                          <a:pt x="11976" y="0"/>
                        </a:lnTo>
                        <a:lnTo>
                          <a:pt x="0" y="8102"/>
                        </a:lnTo>
                        <a:lnTo>
                          <a:pt x="1029" y="22524"/>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7" name="Google Shape;407;p63"/>
                  <p:cNvSpPr/>
                  <p:nvPr/>
                </p:nvSpPr>
                <p:spPr>
                  <a:xfrm rot="157512">
                    <a:off x="6018188" y="2123139"/>
                    <a:ext cx="650192" cy="721089"/>
                  </a:xfrm>
                  <a:custGeom>
                    <a:rect b="b" l="l" r="r" t="t"/>
                    <a:pathLst>
                      <a:path extrusionOk="0" fill="none" h="28845" w="26009">
                        <a:moveTo>
                          <a:pt x="26008" y="20743"/>
                        </a:moveTo>
                        <a:lnTo>
                          <a:pt x="24981" y="6321"/>
                        </a:lnTo>
                        <a:lnTo>
                          <a:pt x="11976" y="0"/>
                        </a:lnTo>
                        <a:lnTo>
                          <a:pt x="1" y="8102"/>
                        </a:lnTo>
                        <a:lnTo>
                          <a:pt x="1029"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8" name="Google Shape;408;p63"/>
                  <p:cNvSpPr/>
                  <p:nvPr/>
                </p:nvSpPr>
                <p:spPr>
                  <a:xfrm rot="157512">
                    <a:off x="6644073" y="2107259"/>
                    <a:ext cx="650192" cy="721114"/>
                  </a:xfrm>
                  <a:custGeom>
                    <a:rect b="b" l="l" r="r" t="t"/>
                    <a:pathLst>
                      <a:path extrusionOk="0" fill="none" h="28846" w="26009">
                        <a:moveTo>
                          <a:pt x="26008" y="20743"/>
                        </a:moveTo>
                        <a:lnTo>
                          <a:pt x="24980" y="6321"/>
                        </a:lnTo>
                        <a:lnTo>
                          <a:pt x="11976" y="1"/>
                        </a:lnTo>
                        <a:lnTo>
                          <a:pt x="1" y="8103"/>
                        </a:lnTo>
                        <a:lnTo>
                          <a:pt x="1028" y="22525"/>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9" name="Google Shape;409;p63"/>
                  <p:cNvSpPr/>
                  <p:nvPr/>
                </p:nvSpPr>
                <p:spPr>
                  <a:xfrm rot="157512">
                    <a:off x="7269957" y="2091430"/>
                    <a:ext cx="650192" cy="721064"/>
                  </a:xfrm>
                  <a:custGeom>
                    <a:rect b="b" l="l" r="r" t="t"/>
                    <a:pathLst>
                      <a:path extrusionOk="0" fill="none" h="28844" w="26009">
                        <a:moveTo>
                          <a:pt x="26009" y="20743"/>
                        </a:moveTo>
                        <a:lnTo>
                          <a:pt x="24980" y="6320"/>
                        </a:lnTo>
                        <a:lnTo>
                          <a:pt x="11976" y="0"/>
                        </a:lnTo>
                        <a:lnTo>
                          <a:pt x="0" y="8101"/>
                        </a:lnTo>
                        <a:lnTo>
                          <a:pt x="1028" y="22523"/>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0" name="Google Shape;410;p63"/>
                  <p:cNvSpPr/>
                  <p:nvPr/>
                </p:nvSpPr>
                <p:spPr>
                  <a:xfrm rot="157512">
                    <a:off x="7895842" y="2075550"/>
                    <a:ext cx="650192" cy="721089"/>
                  </a:xfrm>
                  <a:custGeom>
                    <a:rect b="b" l="l" r="r" t="t"/>
                    <a:pathLst>
                      <a:path extrusionOk="0" fill="none" h="28845" w="26009">
                        <a:moveTo>
                          <a:pt x="26009" y="20743"/>
                        </a:moveTo>
                        <a:lnTo>
                          <a:pt x="24980" y="6322"/>
                        </a:lnTo>
                        <a:lnTo>
                          <a:pt x="11976" y="1"/>
                        </a:lnTo>
                        <a:lnTo>
                          <a:pt x="0" y="8102"/>
                        </a:lnTo>
                        <a:lnTo>
                          <a:pt x="1029" y="22525"/>
                        </a:lnTo>
                        <a:lnTo>
                          <a:pt x="14032"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1" name="Google Shape;411;p63"/>
                  <p:cNvSpPr/>
                  <p:nvPr/>
                </p:nvSpPr>
                <p:spPr>
                  <a:xfrm rot="157512">
                    <a:off x="3841337" y="2720667"/>
                    <a:ext cx="650192" cy="721114"/>
                  </a:xfrm>
                  <a:custGeom>
                    <a:rect b="b" l="l" r="r" t="t"/>
                    <a:pathLst>
                      <a:path extrusionOk="0" fill="none" h="28846" w="26009">
                        <a:moveTo>
                          <a:pt x="26009" y="20743"/>
                        </a:moveTo>
                        <a:lnTo>
                          <a:pt x="24980" y="6321"/>
                        </a:lnTo>
                        <a:lnTo>
                          <a:pt x="11975" y="0"/>
                        </a:lnTo>
                        <a:lnTo>
                          <a:pt x="0" y="8102"/>
                        </a:lnTo>
                        <a:lnTo>
                          <a:pt x="1029" y="22524"/>
                        </a:lnTo>
                        <a:lnTo>
                          <a:pt x="14032"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2" name="Google Shape;412;p63"/>
                  <p:cNvSpPr/>
                  <p:nvPr/>
                </p:nvSpPr>
                <p:spPr>
                  <a:xfrm rot="157512">
                    <a:off x="4467198" y="2704787"/>
                    <a:ext cx="650217" cy="721114"/>
                  </a:xfrm>
                  <a:custGeom>
                    <a:rect b="b" l="l" r="r" t="t"/>
                    <a:pathLst>
                      <a:path extrusionOk="0" fill="none" h="28846" w="26010">
                        <a:moveTo>
                          <a:pt x="26010" y="20743"/>
                        </a:moveTo>
                        <a:lnTo>
                          <a:pt x="24982" y="6322"/>
                        </a:lnTo>
                        <a:lnTo>
                          <a:pt x="11977" y="1"/>
                        </a:lnTo>
                        <a:lnTo>
                          <a:pt x="1" y="8103"/>
                        </a:lnTo>
                        <a:lnTo>
                          <a:pt x="1030" y="22525"/>
                        </a:lnTo>
                        <a:lnTo>
                          <a:pt x="14033" y="28846"/>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3" name="Google Shape;413;p63"/>
                  <p:cNvSpPr/>
                  <p:nvPr/>
                </p:nvSpPr>
                <p:spPr>
                  <a:xfrm rot="157512">
                    <a:off x="5093107" y="2688958"/>
                    <a:ext cx="650192" cy="721089"/>
                  </a:xfrm>
                  <a:custGeom>
                    <a:rect b="b" l="l" r="r" t="t"/>
                    <a:pathLst>
                      <a:path extrusionOk="0" fill="none" h="28845" w="26009">
                        <a:moveTo>
                          <a:pt x="26008" y="20743"/>
                        </a:moveTo>
                        <a:lnTo>
                          <a:pt x="24980" y="6320"/>
                        </a:lnTo>
                        <a:lnTo>
                          <a:pt x="11976" y="0"/>
                        </a:lnTo>
                        <a:lnTo>
                          <a:pt x="1" y="8102"/>
                        </a:lnTo>
                        <a:lnTo>
                          <a:pt x="1029" y="22523"/>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4" name="Google Shape;414;p63"/>
                  <p:cNvSpPr/>
                  <p:nvPr/>
                </p:nvSpPr>
                <p:spPr>
                  <a:xfrm rot="157512">
                    <a:off x="5718992" y="2673103"/>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5" name="Google Shape;415;p63"/>
                  <p:cNvSpPr/>
                  <p:nvPr/>
                </p:nvSpPr>
                <p:spPr>
                  <a:xfrm rot="157512">
                    <a:off x="6344876" y="2657223"/>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6" name="Google Shape;416;p63"/>
                  <p:cNvSpPr/>
                  <p:nvPr/>
                </p:nvSpPr>
                <p:spPr>
                  <a:xfrm rot="157512">
                    <a:off x="6970736" y="2641369"/>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7" name="Google Shape;417;p63"/>
                  <p:cNvSpPr/>
                  <p:nvPr/>
                </p:nvSpPr>
                <p:spPr>
                  <a:xfrm rot="157512">
                    <a:off x="4168001" y="3254751"/>
                    <a:ext cx="650217" cy="721114"/>
                  </a:xfrm>
                  <a:custGeom>
                    <a:rect b="b" l="l" r="r" t="t"/>
                    <a:pathLst>
                      <a:path extrusionOk="0" fill="none" h="28846" w="26010">
                        <a:moveTo>
                          <a:pt x="26009" y="20744"/>
                        </a:moveTo>
                        <a:lnTo>
                          <a:pt x="24980" y="6322"/>
                        </a:lnTo>
                        <a:lnTo>
                          <a:pt x="11977" y="1"/>
                        </a:lnTo>
                        <a:lnTo>
                          <a:pt x="0" y="8103"/>
                        </a:lnTo>
                        <a:lnTo>
                          <a:pt x="1029" y="22525"/>
                        </a:lnTo>
                        <a:lnTo>
                          <a:pt x="14034" y="28846"/>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8" name="Google Shape;418;p63"/>
                  <p:cNvSpPr/>
                  <p:nvPr/>
                </p:nvSpPr>
                <p:spPr>
                  <a:xfrm rot="157512">
                    <a:off x="4793885" y="3238896"/>
                    <a:ext cx="650192" cy="721114"/>
                  </a:xfrm>
                  <a:custGeom>
                    <a:rect b="b" l="l" r="r" t="t"/>
                    <a:pathLst>
                      <a:path extrusionOk="0" fill="none" h="28846" w="26009">
                        <a:moveTo>
                          <a:pt x="26009" y="20743"/>
                        </a:moveTo>
                        <a:lnTo>
                          <a:pt x="24981" y="6321"/>
                        </a:lnTo>
                        <a:lnTo>
                          <a:pt x="11977" y="0"/>
                        </a:lnTo>
                        <a:lnTo>
                          <a:pt x="0" y="8103"/>
                        </a:lnTo>
                        <a:lnTo>
                          <a:pt x="1029" y="22525"/>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9" name="Google Shape;419;p63"/>
                  <p:cNvSpPr/>
                  <p:nvPr/>
                </p:nvSpPr>
                <p:spPr>
                  <a:xfrm rot="157512">
                    <a:off x="5419770" y="3223067"/>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0" name="Google Shape;420;p63"/>
                  <p:cNvSpPr/>
                  <p:nvPr/>
                </p:nvSpPr>
                <p:spPr>
                  <a:xfrm rot="157512">
                    <a:off x="6045654" y="3207187"/>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1" name="Google Shape;421;p63"/>
                  <p:cNvSpPr/>
                  <p:nvPr/>
                </p:nvSpPr>
                <p:spPr>
                  <a:xfrm rot="157512">
                    <a:off x="3868779" y="3804714"/>
                    <a:ext cx="650217" cy="721114"/>
                  </a:xfrm>
                  <a:custGeom>
                    <a:rect b="b" l="l" r="r" t="t"/>
                    <a:pathLst>
                      <a:path extrusionOk="0" fill="none" h="28846" w="26010">
                        <a:moveTo>
                          <a:pt x="26010" y="20744"/>
                        </a:moveTo>
                        <a:lnTo>
                          <a:pt x="24982" y="6322"/>
                        </a:lnTo>
                        <a:lnTo>
                          <a:pt x="11977" y="1"/>
                        </a:lnTo>
                        <a:lnTo>
                          <a:pt x="1" y="8102"/>
                        </a:lnTo>
                        <a:lnTo>
                          <a:pt x="1030" y="22525"/>
                        </a:lnTo>
                        <a:lnTo>
                          <a:pt x="14034" y="28846"/>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2" name="Google Shape;422;p63"/>
                  <p:cNvSpPr/>
                  <p:nvPr/>
                </p:nvSpPr>
                <p:spPr>
                  <a:xfrm rot="157512">
                    <a:off x="4494689" y="3788860"/>
                    <a:ext cx="650192" cy="721114"/>
                  </a:xfrm>
                  <a:custGeom>
                    <a:rect b="b" l="l" r="r" t="t"/>
                    <a:pathLst>
                      <a:path extrusionOk="0" fill="none" h="28846" w="26009">
                        <a:moveTo>
                          <a:pt x="26008" y="20743"/>
                        </a:moveTo>
                        <a:lnTo>
                          <a:pt x="24980" y="6321"/>
                        </a:lnTo>
                        <a:lnTo>
                          <a:pt x="11976" y="1"/>
                        </a:lnTo>
                        <a:lnTo>
                          <a:pt x="1" y="8103"/>
                        </a:lnTo>
                        <a:lnTo>
                          <a:pt x="1029" y="22525"/>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3" name="Google Shape;423;p63"/>
                  <p:cNvSpPr/>
                  <p:nvPr/>
                </p:nvSpPr>
                <p:spPr>
                  <a:xfrm rot="157512">
                    <a:off x="5120574" y="3773006"/>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24" name="Google Shape;424;p63"/>
                <p:cNvSpPr/>
                <p:nvPr/>
              </p:nvSpPr>
              <p:spPr>
                <a:xfrm rot="157512">
                  <a:off x="6228998" y="4446717"/>
                  <a:ext cx="57072" cy="57047"/>
                </a:xfrm>
                <a:custGeom>
                  <a:rect b="b" l="l" r="r" t="t"/>
                  <a:pathLst>
                    <a:path extrusionOk="0" h="2282" w="2283">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5" name="Google Shape;425;p63"/>
                <p:cNvSpPr/>
                <p:nvPr/>
              </p:nvSpPr>
              <p:spPr>
                <a:xfrm rot="157512">
                  <a:off x="9351770" y="4005108"/>
                  <a:ext cx="57047" cy="57072"/>
                </a:xfrm>
                <a:custGeom>
                  <a:rect b="b" l="l" r="r" t="t"/>
                  <a:pathLst>
                    <a:path extrusionOk="0" h="2283" w="2282">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6" name="Google Shape;426;p63"/>
                <p:cNvSpPr/>
                <p:nvPr/>
              </p:nvSpPr>
              <p:spPr>
                <a:xfrm rot="157512">
                  <a:off x="8403706" y="3847890"/>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7" name="Google Shape;427;p63"/>
                <p:cNvSpPr/>
                <p:nvPr/>
              </p:nvSpPr>
              <p:spPr>
                <a:xfrm rot="157512">
                  <a:off x="8124633" y="5115580"/>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8" name="Google Shape;428;p63"/>
                <p:cNvSpPr/>
                <p:nvPr/>
              </p:nvSpPr>
              <p:spPr>
                <a:xfrm rot="157512">
                  <a:off x="6574005" y="5703526"/>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9" name="Google Shape;429;p63"/>
                <p:cNvSpPr/>
                <p:nvPr/>
              </p:nvSpPr>
              <p:spPr>
                <a:xfrm rot="157512">
                  <a:off x="5957267" y="6080755"/>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0" name="Google Shape;430;p63"/>
                <p:cNvSpPr/>
                <p:nvPr/>
              </p:nvSpPr>
              <p:spPr>
                <a:xfrm rot="157512">
                  <a:off x="5929801" y="4996682"/>
                  <a:ext cx="57072" cy="57047"/>
                </a:xfrm>
                <a:custGeom>
                  <a:rect b="b" l="l" r="r" t="t"/>
                  <a:pathLst>
                    <a:path extrusionOk="0" h="2282" w="2283">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1" name="Google Shape;431;p63"/>
                <p:cNvSpPr/>
                <p:nvPr/>
              </p:nvSpPr>
              <p:spPr>
                <a:xfrm rot="157512">
                  <a:off x="9015730" y="3465389"/>
                  <a:ext cx="57047" cy="57072"/>
                </a:xfrm>
                <a:custGeom>
                  <a:rect b="b" l="l" r="r" t="t"/>
                  <a:pathLst>
                    <a:path extrusionOk="0" h="2283" w="2282">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432" name="Google Shape;432;p63"/>
            <p:cNvSpPr/>
            <p:nvPr/>
          </p:nvSpPr>
          <p:spPr>
            <a:xfrm rot="157512">
              <a:off x="8799542" y="3225845"/>
              <a:ext cx="57022" cy="57072"/>
            </a:xfrm>
            <a:custGeom>
              <a:rect b="b" l="l" r="r" t="t"/>
              <a:pathLst>
                <a:path extrusionOk="0" h="2283" w="2281">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3" name="Google Shape;433;p63"/>
            <p:cNvSpPr/>
            <p:nvPr/>
          </p:nvSpPr>
          <p:spPr>
            <a:xfrm rot="157512">
              <a:off x="5710335" y="4761896"/>
              <a:ext cx="57072" cy="57072"/>
            </a:xfrm>
            <a:custGeom>
              <a:rect b="b" l="l" r="r" t="t"/>
              <a:pathLst>
                <a:path extrusionOk="0" h="2283" w="2283">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4" name="Google Shape;434;p63"/>
            <p:cNvSpPr/>
            <p:nvPr/>
          </p:nvSpPr>
          <p:spPr>
            <a:xfrm rot="157512">
              <a:off x="7885492" y="4168682"/>
              <a:ext cx="57047" cy="57047"/>
            </a:xfrm>
            <a:custGeom>
              <a:rect b="b" l="l" r="r" t="t"/>
              <a:pathLst>
                <a:path extrusionOk="0" h="2282" w="2282">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35" name="Google Shape;435;p63"/>
          <p:cNvGrpSpPr/>
          <p:nvPr/>
        </p:nvGrpSpPr>
        <p:grpSpPr>
          <a:xfrm>
            <a:off x="-128336" y="-2516263"/>
            <a:ext cx="5036265" cy="4113315"/>
            <a:chOff x="4780389" y="2513200"/>
            <a:chExt cx="5036265" cy="4113315"/>
          </a:xfrm>
        </p:grpSpPr>
        <p:grpSp>
          <p:nvGrpSpPr>
            <p:cNvPr id="436" name="Google Shape;436;p63"/>
            <p:cNvGrpSpPr/>
            <p:nvPr/>
          </p:nvGrpSpPr>
          <p:grpSpPr>
            <a:xfrm>
              <a:off x="4780389" y="2513200"/>
              <a:ext cx="5036265" cy="4113315"/>
              <a:chOff x="4673664" y="2214100"/>
              <a:chExt cx="5036265" cy="4113315"/>
            </a:xfrm>
          </p:grpSpPr>
          <p:sp>
            <p:nvSpPr>
              <p:cNvPr id="437" name="Google Shape;437;p63"/>
              <p:cNvSpPr/>
              <p:nvPr/>
            </p:nvSpPr>
            <p:spPr>
              <a:xfrm rot="157512">
                <a:off x="9047033" y="4559649"/>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38" name="Google Shape;438;p63"/>
              <p:cNvGrpSpPr/>
              <p:nvPr/>
            </p:nvGrpSpPr>
            <p:grpSpPr>
              <a:xfrm>
                <a:off x="4673664" y="2214100"/>
                <a:ext cx="5036265" cy="4113315"/>
                <a:chOff x="4673664" y="2214100"/>
                <a:chExt cx="5036265" cy="4113315"/>
              </a:xfrm>
            </p:grpSpPr>
            <p:grpSp>
              <p:nvGrpSpPr>
                <p:cNvPr id="439" name="Google Shape;439;p63"/>
                <p:cNvGrpSpPr/>
                <p:nvPr/>
              </p:nvGrpSpPr>
              <p:grpSpPr>
                <a:xfrm>
                  <a:off x="4673664" y="2214100"/>
                  <a:ext cx="5036265" cy="4113315"/>
                  <a:chOff x="3825164" y="427025"/>
                  <a:chExt cx="5036265" cy="4113315"/>
                </a:xfrm>
              </p:grpSpPr>
              <p:sp>
                <p:nvSpPr>
                  <p:cNvPr id="440" name="Google Shape;440;p63"/>
                  <p:cNvSpPr/>
                  <p:nvPr/>
                </p:nvSpPr>
                <p:spPr>
                  <a:xfrm rot="157512">
                    <a:off x="6915828" y="473247"/>
                    <a:ext cx="650167" cy="721089"/>
                  </a:xfrm>
                  <a:custGeom>
                    <a:rect b="b" l="l" r="r" t="t"/>
                    <a:pathLst>
                      <a:path extrusionOk="0" fill="none" h="28845" w="26008">
                        <a:moveTo>
                          <a:pt x="26008" y="20744"/>
                        </a:moveTo>
                        <a:lnTo>
                          <a:pt x="24980" y="6321"/>
                        </a:lnTo>
                        <a:lnTo>
                          <a:pt x="11976" y="1"/>
                        </a:lnTo>
                        <a:lnTo>
                          <a:pt x="0" y="8102"/>
                        </a:lnTo>
                        <a:lnTo>
                          <a:pt x="1028" y="22524"/>
                        </a:lnTo>
                        <a:lnTo>
                          <a:pt x="14032"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1" name="Google Shape;441;p63"/>
                  <p:cNvSpPr/>
                  <p:nvPr/>
                </p:nvSpPr>
                <p:spPr>
                  <a:xfrm rot="157512">
                    <a:off x="7541687" y="457392"/>
                    <a:ext cx="650192" cy="721114"/>
                  </a:xfrm>
                  <a:custGeom>
                    <a:rect b="b" l="l" r="r" t="t"/>
                    <a:pathLst>
                      <a:path extrusionOk="0" fill="none" h="28846" w="26009">
                        <a:moveTo>
                          <a:pt x="26009" y="20743"/>
                        </a:moveTo>
                        <a:lnTo>
                          <a:pt x="24981" y="6321"/>
                        </a:lnTo>
                        <a:lnTo>
                          <a:pt x="11976" y="1"/>
                        </a:lnTo>
                        <a:lnTo>
                          <a:pt x="1" y="8102"/>
                        </a:lnTo>
                        <a:lnTo>
                          <a:pt x="1029" y="22525"/>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2" name="Google Shape;442;p63"/>
                  <p:cNvSpPr/>
                  <p:nvPr/>
                </p:nvSpPr>
                <p:spPr>
                  <a:xfrm rot="157512">
                    <a:off x="8167572" y="441537"/>
                    <a:ext cx="650192" cy="721089"/>
                  </a:xfrm>
                  <a:custGeom>
                    <a:rect b="b" l="l" r="r" t="t"/>
                    <a:pathLst>
                      <a:path extrusionOk="0" fill="none" h="28845" w="26009">
                        <a:moveTo>
                          <a:pt x="26008" y="20743"/>
                        </a:moveTo>
                        <a:lnTo>
                          <a:pt x="24980" y="6321"/>
                        </a:lnTo>
                        <a:lnTo>
                          <a:pt x="11976" y="0"/>
                        </a:lnTo>
                        <a:lnTo>
                          <a:pt x="1" y="8102"/>
                        </a:lnTo>
                        <a:lnTo>
                          <a:pt x="1029"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3" name="Google Shape;443;p63"/>
                  <p:cNvSpPr/>
                  <p:nvPr/>
                </p:nvSpPr>
                <p:spPr>
                  <a:xfrm rot="157512">
                    <a:off x="7242491" y="1007356"/>
                    <a:ext cx="650192" cy="721089"/>
                  </a:xfrm>
                  <a:custGeom>
                    <a:rect b="b" l="l" r="r" t="t"/>
                    <a:pathLst>
                      <a:path extrusionOk="0" fill="none" h="28845" w="26009">
                        <a:moveTo>
                          <a:pt x="26008" y="20743"/>
                        </a:moveTo>
                        <a:lnTo>
                          <a:pt x="24980" y="6321"/>
                        </a:lnTo>
                        <a:lnTo>
                          <a:pt x="11976" y="1"/>
                        </a:lnTo>
                        <a:lnTo>
                          <a:pt x="0" y="8102"/>
                        </a:lnTo>
                        <a:lnTo>
                          <a:pt x="1028" y="22525"/>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4" name="Google Shape;444;p63"/>
                  <p:cNvSpPr/>
                  <p:nvPr/>
                </p:nvSpPr>
                <p:spPr>
                  <a:xfrm rot="157512">
                    <a:off x="7868375" y="991501"/>
                    <a:ext cx="650167" cy="721089"/>
                  </a:xfrm>
                  <a:custGeom>
                    <a:rect b="b" l="l" r="r" t="t"/>
                    <a:pathLst>
                      <a:path extrusionOk="0" fill="none" h="28845" w="26008">
                        <a:moveTo>
                          <a:pt x="26008" y="20743"/>
                        </a:moveTo>
                        <a:lnTo>
                          <a:pt x="24980" y="6321"/>
                        </a:lnTo>
                        <a:lnTo>
                          <a:pt x="11976" y="0"/>
                        </a:lnTo>
                        <a:lnTo>
                          <a:pt x="0" y="8102"/>
                        </a:lnTo>
                        <a:lnTo>
                          <a:pt x="1028" y="22524"/>
                        </a:lnTo>
                        <a:lnTo>
                          <a:pt x="14032"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5" name="Google Shape;445;p63"/>
                  <p:cNvSpPr/>
                  <p:nvPr/>
                </p:nvSpPr>
                <p:spPr>
                  <a:xfrm rot="157512">
                    <a:off x="6943294" y="1557320"/>
                    <a:ext cx="650167" cy="721089"/>
                  </a:xfrm>
                  <a:custGeom>
                    <a:rect b="b" l="l" r="r" t="t"/>
                    <a:pathLst>
                      <a:path extrusionOk="0" fill="none" h="28845" w="26008">
                        <a:moveTo>
                          <a:pt x="26008" y="20743"/>
                        </a:moveTo>
                        <a:lnTo>
                          <a:pt x="24980" y="6320"/>
                        </a:lnTo>
                        <a:lnTo>
                          <a:pt x="11975" y="1"/>
                        </a:lnTo>
                        <a:lnTo>
                          <a:pt x="0" y="8102"/>
                        </a:lnTo>
                        <a:lnTo>
                          <a:pt x="1028" y="22524"/>
                        </a:lnTo>
                        <a:lnTo>
                          <a:pt x="14032"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6" name="Google Shape;446;p63"/>
                  <p:cNvSpPr/>
                  <p:nvPr/>
                </p:nvSpPr>
                <p:spPr>
                  <a:xfrm rot="157512">
                    <a:off x="7569154" y="1541466"/>
                    <a:ext cx="650217" cy="721064"/>
                  </a:xfrm>
                  <a:custGeom>
                    <a:rect b="b" l="l" r="r" t="t"/>
                    <a:pathLst>
                      <a:path extrusionOk="0" fill="none" h="28844" w="26010">
                        <a:moveTo>
                          <a:pt x="26009" y="20743"/>
                        </a:moveTo>
                        <a:lnTo>
                          <a:pt x="24980" y="6321"/>
                        </a:lnTo>
                        <a:lnTo>
                          <a:pt x="11976" y="0"/>
                        </a:lnTo>
                        <a:lnTo>
                          <a:pt x="1" y="8101"/>
                        </a:lnTo>
                        <a:lnTo>
                          <a:pt x="1029" y="22524"/>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7" name="Google Shape;447;p63"/>
                  <p:cNvSpPr/>
                  <p:nvPr/>
                </p:nvSpPr>
                <p:spPr>
                  <a:xfrm rot="157512">
                    <a:off x="8195039" y="1525586"/>
                    <a:ext cx="650217" cy="721114"/>
                  </a:xfrm>
                  <a:custGeom>
                    <a:rect b="b" l="l" r="r" t="t"/>
                    <a:pathLst>
                      <a:path extrusionOk="0" fill="none" h="28846" w="26010">
                        <a:moveTo>
                          <a:pt x="26009" y="20743"/>
                        </a:moveTo>
                        <a:lnTo>
                          <a:pt x="24980" y="6322"/>
                        </a:lnTo>
                        <a:lnTo>
                          <a:pt x="11976" y="1"/>
                        </a:lnTo>
                        <a:lnTo>
                          <a:pt x="0" y="8103"/>
                        </a:lnTo>
                        <a:lnTo>
                          <a:pt x="1029" y="22525"/>
                        </a:lnTo>
                        <a:lnTo>
                          <a:pt x="14033" y="28846"/>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8" name="Google Shape;448;p63"/>
                  <p:cNvSpPr/>
                  <p:nvPr/>
                </p:nvSpPr>
                <p:spPr>
                  <a:xfrm rot="157512">
                    <a:off x="4140535" y="2170703"/>
                    <a:ext cx="650217" cy="721089"/>
                  </a:xfrm>
                  <a:custGeom>
                    <a:rect b="b" l="l" r="r" t="t"/>
                    <a:pathLst>
                      <a:path extrusionOk="0" fill="none" h="28845" w="26010">
                        <a:moveTo>
                          <a:pt x="26009" y="20743"/>
                        </a:moveTo>
                        <a:lnTo>
                          <a:pt x="24980" y="6321"/>
                        </a:lnTo>
                        <a:lnTo>
                          <a:pt x="11977" y="0"/>
                        </a:lnTo>
                        <a:lnTo>
                          <a:pt x="1" y="8102"/>
                        </a:lnTo>
                        <a:lnTo>
                          <a:pt x="1028"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9" name="Google Shape;449;p63"/>
                  <p:cNvSpPr/>
                  <p:nvPr/>
                </p:nvSpPr>
                <p:spPr>
                  <a:xfrm rot="157512">
                    <a:off x="4766419" y="2154848"/>
                    <a:ext cx="650192" cy="721089"/>
                  </a:xfrm>
                  <a:custGeom>
                    <a:rect b="b" l="l" r="r" t="t"/>
                    <a:pathLst>
                      <a:path extrusionOk="0" fill="none" h="28845" w="26009">
                        <a:moveTo>
                          <a:pt x="26009" y="20743"/>
                        </a:moveTo>
                        <a:lnTo>
                          <a:pt x="24980" y="6321"/>
                        </a:lnTo>
                        <a:lnTo>
                          <a:pt x="11977" y="1"/>
                        </a:lnTo>
                        <a:lnTo>
                          <a:pt x="0" y="8102"/>
                        </a:lnTo>
                        <a:lnTo>
                          <a:pt x="1029" y="22524"/>
                        </a:lnTo>
                        <a:lnTo>
                          <a:pt x="14034"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0" name="Google Shape;450;p63"/>
                  <p:cNvSpPr/>
                  <p:nvPr/>
                </p:nvSpPr>
                <p:spPr>
                  <a:xfrm rot="157512">
                    <a:off x="5392303" y="2138993"/>
                    <a:ext cx="650192" cy="721089"/>
                  </a:xfrm>
                  <a:custGeom>
                    <a:rect b="b" l="l" r="r" t="t"/>
                    <a:pathLst>
                      <a:path extrusionOk="0" fill="none" h="28845" w="26009">
                        <a:moveTo>
                          <a:pt x="26009" y="20743"/>
                        </a:moveTo>
                        <a:lnTo>
                          <a:pt x="24981" y="6321"/>
                        </a:lnTo>
                        <a:lnTo>
                          <a:pt x="11976" y="0"/>
                        </a:lnTo>
                        <a:lnTo>
                          <a:pt x="0" y="8102"/>
                        </a:lnTo>
                        <a:lnTo>
                          <a:pt x="1029" y="22524"/>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1" name="Google Shape;451;p63"/>
                  <p:cNvSpPr/>
                  <p:nvPr/>
                </p:nvSpPr>
                <p:spPr>
                  <a:xfrm rot="157512">
                    <a:off x="6018188" y="2123139"/>
                    <a:ext cx="650192" cy="721089"/>
                  </a:xfrm>
                  <a:custGeom>
                    <a:rect b="b" l="l" r="r" t="t"/>
                    <a:pathLst>
                      <a:path extrusionOk="0" fill="none" h="28845" w="26009">
                        <a:moveTo>
                          <a:pt x="26008" y="20743"/>
                        </a:moveTo>
                        <a:lnTo>
                          <a:pt x="24981" y="6321"/>
                        </a:lnTo>
                        <a:lnTo>
                          <a:pt x="11976" y="0"/>
                        </a:lnTo>
                        <a:lnTo>
                          <a:pt x="1" y="8102"/>
                        </a:lnTo>
                        <a:lnTo>
                          <a:pt x="1029"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2" name="Google Shape;452;p63"/>
                  <p:cNvSpPr/>
                  <p:nvPr/>
                </p:nvSpPr>
                <p:spPr>
                  <a:xfrm rot="157512">
                    <a:off x="6644073" y="2107259"/>
                    <a:ext cx="650192" cy="721114"/>
                  </a:xfrm>
                  <a:custGeom>
                    <a:rect b="b" l="l" r="r" t="t"/>
                    <a:pathLst>
                      <a:path extrusionOk="0" fill="none" h="28846" w="26009">
                        <a:moveTo>
                          <a:pt x="26008" y="20743"/>
                        </a:moveTo>
                        <a:lnTo>
                          <a:pt x="24980" y="6321"/>
                        </a:lnTo>
                        <a:lnTo>
                          <a:pt x="11976" y="1"/>
                        </a:lnTo>
                        <a:lnTo>
                          <a:pt x="1" y="8103"/>
                        </a:lnTo>
                        <a:lnTo>
                          <a:pt x="1028" y="22525"/>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3" name="Google Shape;453;p63"/>
                  <p:cNvSpPr/>
                  <p:nvPr/>
                </p:nvSpPr>
                <p:spPr>
                  <a:xfrm rot="157512">
                    <a:off x="7269957" y="2091430"/>
                    <a:ext cx="650192" cy="721064"/>
                  </a:xfrm>
                  <a:custGeom>
                    <a:rect b="b" l="l" r="r" t="t"/>
                    <a:pathLst>
                      <a:path extrusionOk="0" fill="none" h="28844" w="26009">
                        <a:moveTo>
                          <a:pt x="26009" y="20743"/>
                        </a:moveTo>
                        <a:lnTo>
                          <a:pt x="24980" y="6320"/>
                        </a:lnTo>
                        <a:lnTo>
                          <a:pt x="11976" y="0"/>
                        </a:lnTo>
                        <a:lnTo>
                          <a:pt x="0" y="8101"/>
                        </a:lnTo>
                        <a:lnTo>
                          <a:pt x="1028" y="22523"/>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4" name="Google Shape;454;p63"/>
                  <p:cNvSpPr/>
                  <p:nvPr/>
                </p:nvSpPr>
                <p:spPr>
                  <a:xfrm rot="157512">
                    <a:off x="7895842" y="2075550"/>
                    <a:ext cx="650192" cy="721089"/>
                  </a:xfrm>
                  <a:custGeom>
                    <a:rect b="b" l="l" r="r" t="t"/>
                    <a:pathLst>
                      <a:path extrusionOk="0" fill="none" h="28845" w="26009">
                        <a:moveTo>
                          <a:pt x="26009" y="20743"/>
                        </a:moveTo>
                        <a:lnTo>
                          <a:pt x="24980" y="6322"/>
                        </a:lnTo>
                        <a:lnTo>
                          <a:pt x="11976" y="1"/>
                        </a:lnTo>
                        <a:lnTo>
                          <a:pt x="0" y="8102"/>
                        </a:lnTo>
                        <a:lnTo>
                          <a:pt x="1029" y="22525"/>
                        </a:lnTo>
                        <a:lnTo>
                          <a:pt x="14032"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5" name="Google Shape;455;p63"/>
                  <p:cNvSpPr/>
                  <p:nvPr/>
                </p:nvSpPr>
                <p:spPr>
                  <a:xfrm rot="157512">
                    <a:off x="3841337" y="2720667"/>
                    <a:ext cx="650192" cy="721114"/>
                  </a:xfrm>
                  <a:custGeom>
                    <a:rect b="b" l="l" r="r" t="t"/>
                    <a:pathLst>
                      <a:path extrusionOk="0" fill="none" h="28846" w="26009">
                        <a:moveTo>
                          <a:pt x="26009" y="20743"/>
                        </a:moveTo>
                        <a:lnTo>
                          <a:pt x="24980" y="6321"/>
                        </a:lnTo>
                        <a:lnTo>
                          <a:pt x="11975" y="0"/>
                        </a:lnTo>
                        <a:lnTo>
                          <a:pt x="0" y="8102"/>
                        </a:lnTo>
                        <a:lnTo>
                          <a:pt x="1029" y="22524"/>
                        </a:lnTo>
                        <a:lnTo>
                          <a:pt x="14032"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6" name="Google Shape;456;p63"/>
                  <p:cNvSpPr/>
                  <p:nvPr/>
                </p:nvSpPr>
                <p:spPr>
                  <a:xfrm rot="157512">
                    <a:off x="4467198" y="2704787"/>
                    <a:ext cx="650217" cy="721114"/>
                  </a:xfrm>
                  <a:custGeom>
                    <a:rect b="b" l="l" r="r" t="t"/>
                    <a:pathLst>
                      <a:path extrusionOk="0" fill="none" h="28846" w="26010">
                        <a:moveTo>
                          <a:pt x="26010" y="20743"/>
                        </a:moveTo>
                        <a:lnTo>
                          <a:pt x="24982" y="6322"/>
                        </a:lnTo>
                        <a:lnTo>
                          <a:pt x="11977" y="1"/>
                        </a:lnTo>
                        <a:lnTo>
                          <a:pt x="1" y="8103"/>
                        </a:lnTo>
                        <a:lnTo>
                          <a:pt x="1030" y="22525"/>
                        </a:lnTo>
                        <a:lnTo>
                          <a:pt x="14033" y="28846"/>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7" name="Google Shape;457;p63"/>
                  <p:cNvSpPr/>
                  <p:nvPr/>
                </p:nvSpPr>
                <p:spPr>
                  <a:xfrm rot="157512">
                    <a:off x="5093107" y="2688958"/>
                    <a:ext cx="650192" cy="721089"/>
                  </a:xfrm>
                  <a:custGeom>
                    <a:rect b="b" l="l" r="r" t="t"/>
                    <a:pathLst>
                      <a:path extrusionOk="0" fill="none" h="28845" w="26009">
                        <a:moveTo>
                          <a:pt x="26008" y="20743"/>
                        </a:moveTo>
                        <a:lnTo>
                          <a:pt x="24980" y="6320"/>
                        </a:lnTo>
                        <a:lnTo>
                          <a:pt x="11976" y="0"/>
                        </a:lnTo>
                        <a:lnTo>
                          <a:pt x="1" y="8102"/>
                        </a:lnTo>
                        <a:lnTo>
                          <a:pt x="1029" y="22523"/>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8" name="Google Shape;458;p63"/>
                  <p:cNvSpPr/>
                  <p:nvPr/>
                </p:nvSpPr>
                <p:spPr>
                  <a:xfrm rot="157512">
                    <a:off x="5718992" y="2673103"/>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9" name="Google Shape;459;p63"/>
                  <p:cNvSpPr/>
                  <p:nvPr/>
                </p:nvSpPr>
                <p:spPr>
                  <a:xfrm rot="157512">
                    <a:off x="6344876" y="2657223"/>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0" name="Google Shape;460;p63"/>
                  <p:cNvSpPr/>
                  <p:nvPr/>
                </p:nvSpPr>
                <p:spPr>
                  <a:xfrm rot="157512">
                    <a:off x="6970736" y="2641369"/>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1" name="Google Shape;461;p63"/>
                  <p:cNvSpPr/>
                  <p:nvPr/>
                </p:nvSpPr>
                <p:spPr>
                  <a:xfrm rot="157512">
                    <a:off x="4168001" y="3254751"/>
                    <a:ext cx="650217" cy="721114"/>
                  </a:xfrm>
                  <a:custGeom>
                    <a:rect b="b" l="l" r="r" t="t"/>
                    <a:pathLst>
                      <a:path extrusionOk="0" fill="none" h="28846" w="26010">
                        <a:moveTo>
                          <a:pt x="26009" y="20744"/>
                        </a:moveTo>
                        <a:lnTo>
                          <a:pt x="24980" y="6322"/>
                        </a:lnTo>
                        <a:lnTo>
                          <a:pt x="11977" y="1"/>
                        </a:lnTo>
                        <a:lnTo>
                          <a:pt x="0" y="8103"/>
                        </a:lnTo>
                        <a:lnTo>
                          <a:pt x="1029" y="22525"/>
                        </a:lnTo>
                        <a:lnTo>
                          <a:pt x="14034" y="28846"/>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2" name="Google Shape;462;p63"/>
                  <p:cNvSpPr/>
                  <p:nvPr/>
                </p:nvSpPr>
                <p:spPr>
                  <a:xfrm rot="157512">
                    <a:off x="4793885" y="3238896"/>
                    <a:ext cx="650192" cy="721114"/>
                  </a:xfrm>
                  <a:custGeom>
                    <a:rect b="b" l="l" r="r" t="t"/>
                    <a:pathLst>
                      <a:path extrusionOk="0" fill="none" h="28846" w="26009">
                        <a:moveTo>
                          <a:pt x="26009" y="20743"/>
                        </a:moveTo>
                        <a:lnTo>
                          <a:pt x="24981" y="6321"/>
                        </a:lnTo>
                        <a:lnTo>
                          <a:pt x="11977" y="0"/>
                        </a:lnTo>
                        <a:lnTo>
                          <a:pt x="0" y="8103"/>
                        </a:lnTo>
                        <a:lnTo>
                          <a:pt x="1029" y="22525"/>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3" name="Google Shape;463;p63"/>
                  <p:cNvSpPr/>
                  <p:nvPr/>
                </p:nvSpPr>
                <p:spPr>
                  <a:xfrm rot="157512">
                    <a:off x="5419770" y="3223067"/>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4" name="Google Shape;464;p63"/>
                  <p:cNvSpPr/>
                  <p:nvPr/>
                </p:nvSpPr>
                <p:spPr>
                  <a:xfrm rot="157512">
                    <a:off x="6045654" y="3207187"/>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5" name="Google Shape;465;p63"/>
                  <p:cNvSpPr/>
                  <p:nvPr/>
                </p:nvSpPr>
                <p:spPr>
                  <a:xfrm rot="157512">
                    <a:off x="3868779" y="3804714"/>
                    <a:ext cx="650217" cy="721114"/>
                  </a:xfrm>
                  <a:custGeom>
                    <a:rect b="b" l="l" r="r" t="t"/>
                    <a:pathLst>
                      <a:path extrusionOk="0" fill="none" h="28846" w="26010">
                        <a:moveTo>
                          <a:pt x="26010" y="20744"/>
                        </a:moveTo>
                        <a:lnTo>
                          <a:pt x="24982" y="6322"/>
                        </a:lnTo>
                        <a:lnTo>
                          <a:pt x="11977" y="1"/>
                        </a:lnTo>
                        <a:lnTo>
                          <a:pt x="1" y="8102"/>
                        </a:lnTo>
                        <a:lnTo>
                          <a:pt x="1030" y="22525"/>
                        </a:lnTo>
                        <a:lnTo>
                          <a:pt x="14034" y="28846"/>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6" name="Google Shape;466;p63"/>
                  <p:cNvSpPr/>
                  <p:nvPr/>
                </p:nvSpPr>
                <p:spPr>
                  <a:xfrm rot="157512">
                    <a:off x="4494689" y="3788860"/>
                    <a:ext cx="650192" cy="721114"/>
                  </a:xfrm>
                  <a:custGeom>
                    <a:rect b="b" l="l" r="r" t="t"/>
                    <a:pathLst>
                      <a:path extrusionOk="0" fill="none" h="28846" w="26009">
                        <a:moveTo>
                          <a:pt x="26008" y="20743"/>
                        </a:moveTo>
                        <a:lnTo>
                          <a:pt x="24980" y="6321"/>
                        </a:lnTo>
                        <a:lnTo>
                          <a:pt x="11976" y="1"/>
                        </a:lnTo>
                        <a:lnTo>
                          <a:pt x="1" y="8103"/>
                        </a:lnTo>
                        <a:lnTo>
                          <a:pt x="1029" y="22525"/>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7" name="Google Shape;467;p63"/>
                  <p:cNvSpPr/>
                  <p:nvPr/>
                </p:nvSpPr>
                <p:spPr>
                  <a:xfrm rot="157512">
                    <a:off x="5120574" y="3773006"/>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68" name="Google Shape;468;p63"/>
                <p:cNvSpPr/>
                <p:nvPr/>
              </p:nvSpPr>
              <p:spPr>
                <a:xfrm rot="157512">
                  <a:off x="6228998" y="4446717"/>
                  <a:ext cx="57072" cy="57047"/>
                </a:xfrm>
                <a:custGeom>
                  <a:rect b="b" l="l" r="r" t="t"/>
                  <a:pathLst>
                    <a:path extrusionOk="0" h="2282" w="2283">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9" name="Google Shape;469;p63"/>
                <p:cNvSpPr/>
                <p:nvPr/>
              </p:nvSpPr>
              <p:spPr>
                <a:xfrm rot="157512">
                  <a:off x="9351770" y="4005108"/>
                  <a:ext cx="57047" cy="57072"/>
                </a:xfrm>
                <a:custGeom>
                  <a:rect b="b" l="l" r="r" t="t"/>
                  <a:pathLst>
                    <a:path extrusionOk="0" h="2283" w="2282">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0" name="Google Shape;470;p63"/>
                <p:cNvSpPr/>
                <p:nvPr/>
              </p:nvSpPr>
              <p:spPr>
                <a:xfrm rot="157512">
                  <a:off x="8403706" y="3847890"/>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1" name="Google Shape;471;p63"/>
                <p:cNvSpPr/>
                <p:nvPr/>
              </p:nvSpPr>
              <p:spPr>
                <a:xfrm rot="157512">
                  <a:off x="8124633" y="5115580"/>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2" name="Google Shape;472;p63"/>
                <p:cNvSpPr/>
                <p:nvPr/>
              </p:nvSpPr>
              <p:spPr>
                <a:xfrm rot="157512">
                  <a:off x="6574005" y="5703526"/>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3" name="Google Shape;473;p63"/>
                <p:cNvSpPr/>
                <p:nvPr/>
              </p:nvSpPr>
              <p:spPr>
                <a:xfrm rot="157512">
                  <a:off x="5957267" y="6080755"/>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4" name="Google Shape;474;p63"/>
                <p:cNvSpPr/>
                <p:nvPr/>
              </p:nvSpPr>
              <p:spPr>
                <a:xfrm rot="157512">
                  <a:off x="5929801" y="4996682"/>
                  <a:ext cx="57072" cy="57047"/>
                </a:xfrm>
                <a:custGeom>
                  <a:rect b="b" l="l" r="r" t="t"/>
                  <a:pathLst>
                    <a:path extrusionOk="0" h="2282" w="2283">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5" name="Google Shape;475;p63"/>
                <p:cNvSpPr/>
                <p:nvPr/>
              </p:nvSpPr>
              <p:spPr>
                <a:xfrm rot="157512">
                  <a:off x="9015730" y="3465389"/>
                  <a:ext cx="57047" cy="57072"/>
                </a:xfrm>
                <a:custGeom>
                  <a:rect b="b" l="l" r="r" t="t"/>
                  <a:pathLst>
                    <a:path extrusionOk="0" h="2283" w="2282">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476" name="Google Shape;476;p63"/>
            <p:cNvSpPr/>
            <p:nvPr/>
          </p:nvSpPr>
          <p:spPr>
            <a:xfrm rot="157512">
              <a:off x="8799542" y="3225845"/>
              <a:ext cx="57022" cy="57072"/>
            </a:xfrm>
            <a:custGeom>
              <a:rect b="b" l="l" r="r" t="t"/>
              <a:pathLst>
                <a:path extrusionOk="0" h="2283" w="2281">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7" name="Google Shape;477;p63"/>
            <p:cNvSpPr/>
            <p:nvPr/>
          </p:nvSpPr>
          <p:spPr>
            <a:xfrm rot="157512">
              <a:off x="5710335" y="4761896"/>
              <a:ext cx="57072" cy="57072"/>
            </a:xfrm>
            <a:custGeom>
              <a:rect b="b" l="l" r="r" t="t"/>
              <a:pathLst>
                <a:path extrusionOk="0" h="2283" w="2283">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8" name="Google Shape;478;p63"/>
            <p:cNvSpPr/>
            <p:nvPr/>
          </p:nvSpPr>
          <p:spPr>
            <a:xfrm rot="157512">
              <a:off x="7885492" y="4168682"/>
              <a:ext cx="57047" cy="57047"/>
            </a:xfrm>
            <a:custGeom>
              <a:rect b="b" l="l" r="r" t="t"/>
              <a:pathLst>
                <a:path extrusionOk="0" h="2282" w="2282">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79" name="Google Shape;479;p63"/>
          <p:cNvSpPr txBox="1"/>
          <p:nvPr>
            <p:ph idx="12" type="sldNum"/>
          </p:nvPr>
        </p:nvSpPr>
        <p:spPr>
          <a:xfrm>
            <a:off x="8121325" y="4749850"/>
            <a:ext cx="548400" cy="3348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480" name="Shape 480"/>
        <p:cNvGrpSpPr/>
        <p:nvPr/>
      </p:nvGrpSpPr>
      <p:grpSpPr>
        <a:xfrm>
          <a:off x="0" y="0"/>
          <a:ext cx="0" cy="0"/>
          <a:chOff x="0" y="0"/>
          <a:chExt cx="0" cy="0"/>
        </a:xfrm>
      </p:grpSpPr>
      <p:sp>
        <p:nvSpPr>
          <p:cNvPr id="481" name="Google Shape;481;p64"/>
          <p:cNvSpPr txBox="1"/>
          <p:nvPr>
            <p:ph type="title"/>
          </p:nvPr>
        </p:nvSpPr>
        <p:spPr>
          <a:xfrm>
            <a:off x="720000" y="539500"/>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200"/>
              <a:buNone/>
              <a:defRPr/>
            </a:lvl1pPr>
            <a:lvl2pPr lvl="1" algn="l">
              <a:lnSpc>
                <a:spcPct val="100000"/>
              </a:lnSpc>
              <a:spcBef>
                <a:spcPts val="0"/>
              </a:spcBef>
              <a:spcAft>
                <a:spcPts val="0"/>
              </a:spcAft>
              <a:buSzPts val="3200"/>
              <a:buNone/>
              <a:defRPr/>
            </a:lvl2pPr>
            <a:lvl3pPr lvl="2" algn="l">
              <a:lnSpc>
                <a:spcPct val="100000"/>
              </a:lnSpc>
              <a:spcBef>
                <a:spcPts val="0"/>
              </a:spcBef>
              <a:spcAft>
                <a:spcPts val="0"/>
              </a:spcAft>
              <a:buSzPts val="3200"/>
              <a:buNone/>
              <a:defRPr/>
            </a:lvl3pPr>
            <a:lvl4pPr lvl="3" algn="l">
              <a:lnSpc>
                <a:spcPct val="100000"/>
              </a:lnSpc>
              <a:spcBef>
                <a:spcPts val="0"/>
              </a:spcBef>
              <a:spcAft>
                <a:spcPts val="0"/>
              </a:spcAft>
              <a:buSzPts val="3200"/>
              <a:buNone/>
              <a:defRPr/>
            </a:lvl4pPr>
            <a:lvl5pPr lvl="4" algn="l">
              <a:lnSpc>
                <a:spcPct val="100000"/>
              </a:lnSpc>
              <a:spcBef>
                <a:spcPts val="0"/>
              </a:spcBef>
              <a:spcAft>
                <a:spcPts val="0"/>
              </a:spcAft>
              <a:buSzPts val="3200"/>
              <a:buNone/>
              <a:defRPr/>
            </a:lvl5pPr>
            <a:lvl6pPr lvl="5" algn="l">
              <a:lnSpc>
                <a:spcPct val="100000"/>
              </a:lnSpc>
              <a:spcBef>
                <a:spcPts val="0"/>
              </a:spcBef>
              <a:spcAft>
                <a:spcPts val="0"/>
              </a:spcAft>
              <a:buSzPts val="3200"/>
              <a:buNone/>
              <a:defRPr/>
            </a:lvl6pPr>
            <a:lvl7pPr lvl="6" algn="l">
              <a:lnSpc>
                <a:spcPct val="100000"/>
              </a:lnSpc>
              <a:spcBef>
                <a:spcPts val="0"/>
              </a:spcBef>
              <a:spcAft>
                <a:spcPts val="0"/>
              </a:spcAft>
              <a:buSzPts val="3200"/>
              <a:buNone/>
              <a:defRPr/>
            </a:lvl7pPr>
            <a:lvl8pPr lvl="7" algn="l">
              <a:lnSpc>
                <a:spcPct val="100000"/>
              </a:lnSpc>
              <a:spcBef>
                <a:spcPts val="0"/>
              </a:spcBef>
              <a:spcAft>
                <a:spcPts val="0"/>
              </a:spcAft>
              <a:buSzPts val="3200"/>
              <a:buNone/>
              <a:defRPr/>
            </a:lvl8pPr>
            <a:lvl9pPr lvl="8" algn="l">
              <a:lnSpc>
                <a:spcPct val="100000"/>
              </a:lnSpc>
              <a:spcBef>
                <a:spcPts val="0"/>
              </a:spcBef>
              <a:spcAft>
                <a:spcPts val="0"/>
              </a:spcAft>
              <a:buSzPts val="3200"/>
              <a:buNone/>
              <a:defRPr/>
            </a:lvl9pPr>
          </a:lstStyle>
          <a:p/>
        </p:txBody>
      </p:sp>
      <p:sp>
        <p:nvSpPr>
          <p:cNvPr id="482" name="Google Shape;482;p64"/>
          <p:cNvSpPr txBox="1"/>
          <p:nvPr>
            <p:ph idx="1" type="subTitle"/>
          </p:nvPr>
        </p:nvSpPr>
        <p:spPr>
          <a:xfrm>
            <a:off x="926987" y="3180750"/>
            <a:ext cx="2095200" cy="899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483" name="Google Shape;483;p64"/>
          <p:cNvSpPr txBox="1"/>
          <p:nvPr>
            <p:ph idx="2" type="subTitle"/>
          </p:nvPr>
        </p:nvSpPr>
        <p:spPr>
          <a:xfrm>
            <a:off x="3524399" y="3180750"/>
            <a:ext cx="2095200" cy="899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484" name="Google Shape;484;p64"/>
          <p:cNvSpPr txBox="1"/>
          <p:nvPr>
            <p:ph idx="3" type="subTitle"/>
          </p:nvPr>
        </p:nvSpPr>
        <p:spPr>
          <a:xfrm>
            <a:off x="6121811" y="3180750"/>
            <a:ext cx="2095200" cy="899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485" name="Google Shape;485;p64"/>
          <p:cNvSpPr txBox="1"/>
          <p:nvPr>
            <p:ph idx="4" type="subTitle"/>
          </p:nvPr>
        </p:nvSpPr>
        <p:spPr>
          <a:xfrm>
            <a:off x="926987" y="2726175"/>
            <a:ext cx="2095200" cy="4572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486" name="Google Shape;486;p64"/>
          <p:cNvSpPr txBox="1"/>
          <p:nvPr>
            <p:ph idx="5" type="subTitle"/>
          </p:nvPr>
        </p:nvSpPr>
        <p:spPr>
          <a:xfrm>
            <a:off x="3524399" y="2726175"/>
            <a:ext cx="2095200" cy="4572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487" name="Google Shape;487;p64"/>
          <p:cNvSpPr txBox="1"/>
          <p:nvPr>
            <p:ph idx="6" type="subTitle"/>
          </p:nvPr>
        </p:nvSpPr>
        <p:spPr>
          <a:xfrm>
            <a:off x="6121811" y="2726175"/>
            <a:ext cx="2095200" cy="4572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grpSp>
        <p:nvGrpSpPr>
          <p:cNvPr id="488" name="Google Shape;488;p64"/>
          <p:cNvGrpSpPr/>
          <p:nvPr/>
        </p:nvGrpSpPr>
        <p:grpSpPr>
          <a:xfrm>
            <a:off x="7221517" y="-507956"/>
            <a:ext cx="2532725" cy="1881750"/>
            <a:chOff x="7221517" y="-507956"/>
            <a:chExt cx="2532725" cy="1881750"/>
          </a:xfrm>
        </p:grpSpPr>
        <p:sp>
          <p:nvSpPr>
            <p:cNvPr id="489" name="Google Shape;489;p64"/>
            <p:cNvSpPr/>
            <p:nvPr/>
          </p:nvSpPr>
          <p:spPr>
            <a:xfrm flipH="1" rot="-157512">
              <a:off x="8467712" y="47987"/>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0" name="Google Shape;490;p64"/>
            <p:cNvSpPr/>
            <p:nvPr/>
          </p:nvSpPr>
          <p:spPr>
            <a:xfrm flipH="1" rot="-157512">
              <a:off x="8489459" y="-461709"/>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1" name="Google Shape;491;p64"/>
            <p:cNvSpPr/>
            <p:nvPr/>
          </p:nvSpPr>
          <p:spPr>
            <a:xfrm flipH="1" rot="-157512">
              <a:off x="7863600" y="-477589"/>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2" name="Google Shape;492;p64"/>
            <p:cNvSpPr/>
            <p:nvPr/>
          </p:nvSpPr>
          <p:spPr>
            <a:xfrm flipH="1" rot="-157512">
              <a:off x="7237690" y="-493444"/>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3" name="Google Shape;493;p64"/>
            <p:cNvSpPr/>
            <p:nvPr/>
          </p:nvSpPr>
          <p:spPr>
            <a:xfrm flipH="1" rot="-157512">
              <a:off x="8788681" y="88254"/>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4" name="Google Shape;494;p64"/>
            <p:cNvSpPr/>
            <p:nvPr/>
          </p:nvSpPr>
          <p:spPr>
            <a:xfrm flipH="1" rot="-157512">
              <a:off x="8162796" y="72374"/>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5" name="Google Shape;495;p64"/>
            <p:cNvSpPr/>
            <p:nvPr/>
          </p:nvSpPr>
          <p:spPr>
            <a:xfrm flipH="1" rot="-157512">
              <a:off x="9087877" y="638193"/>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6" name="Google Shape;496;p64"/>
            <p:cNvSpPr/>
            <p:nvPr/>
          </p:nvSpPr>
          <p:spPr>
            <a:xfrm flipH="1" rot="-157512">
              <a:off x="7525463" y="193693"/>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7" name="Google Shape;497;p64"/>
            <p:cNvSpPr/>
            <p:nvPr/>
          </p:nvSpPr>
          <p:spPr>
            <a:xfrm flipH="1" rot="-157512">
              <a:off x="9076066" y="78163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8" name="Google Shape;498;p64"/>
            <p:cNvSpPr/>
            <p:nvPr/>
          </p:nvSpPr>
          <p:spPr>
            <a:xfrm flipH="1" rot="-157512">
              <a:off x="9692804" y="1158867"/>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99" name="Google Shape;499;p64"/>
          <p:cNvGrpSpPr/>
          <p:nvPr/>
        </p:nvGrpSpPr>
        <p:grpSpPr>
          <a:xfrm flipH="1">
            <a:off x="-836633" y="-507956"/>
            <a:ext cx="2532725" cy="1881750"/>
            <a:chOff x="7221517" y="-507956"/>
            <a:chExt cx="2532725" cy="1881750"/>
          </a:xfrm>
        </p:grpSpPr>
        <p:sp>
          <p:nvSpPr>
            <p:cNvPr id="500" name="Google Shape;500;p64"/>
            <p:cNvSpPr/>
            <p:nvPr/>
          </p:nvSpPr>
          <p:spPr>
            <a:xfrm flipH="1" rot="-157512">
              <a:off x="8467712" y="47987"/>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1" name="Google Shape;501;p64"/>
            <p:cNvSpPr/>
            <p:nvPr/>
          </p:nvSpPr>
          <p:spPr>
            <a:xfrm flipH="1" rot="-157512">
              <a:off x="8489459" y="-461709"/>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2" name="Google Shape;502;p64"/>
            <p:cNvSpPr/>
            <p:nvPr/>
          </p:nvSpPr>
          <p:spPr>
            <a:xfrm flipH="1" rot="-157512">
              <a:off x="7863600" y="-477589"/>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3" name="Google Shape;503;p64"/>
            <p:cNvSpPr/>
            <p:nvPr/>
          </p:nvSpPr>
          <p:spPr>
            <a:xfrm flipH="1" rot="-157512">
              <a:off x="7237690" y="-493444"/>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4" name="Google Shape;504;p64"/>
            <p:cNvSpPr/>
            <p:nvPr/>
          </p:nvSpPr>
          <p:spPr>
            <a:xfrm flipH="1" rot="-157512">
              <a:off x="8788681" y="88254"/>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5" name="Google Shape;505;p64"/>
            <p:cNvSpPr/>
            <p:nvPr/>
          </p:nvSpPr>
          <p:spPr>
            <a:xfrm flipH="1" rot="-157512">
              <a:off x="8162796" y="72374"/>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6" name="Google Shape;506;p64"/>
            <p:cNvSpPr/>
            <p:nvPr/>
          </p:nvSpPr>
          <p:spPr>
            <a:xfrm flipH="1" rot="-157512">
              <a:off x="9087877" y="638193"/>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7" name="Google Shape;507;p64"/>
            <p:cNvSpPr/>
            <p:nvPr/>
          </p:nvSpPr>
          <p:spPr>
            <a:xfrm flipH="1" rot="-157512">
              <a:off x="7525463" y="193693"/>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8" name="Google Shape;508;p64"/>
            <p:cNvSpPr/>
            <p:nvPr/>
          </p:nvSpPr>
          <p:spPr>
            <a:xfrm flipH="1" rot="-157512">
              <a:off x="9076066" y="78163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9" name="Google Shape;509;p64"/>
            <p:cNvSpPr/>
            <p:nvPr/>
          </p:nvSpPr>
          <p:spPr>
            <a:xfrm flipH="1" rot="-157512">
              <a:off x="9692804" y="1158867"/>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10" name="Google Shape;510;p64"/>
          <p:cNvSpPr txBox="1"/>
          <p:nvPr>
            <p:ph idx="12" type="sldNum"/>
          </p:nvPr>
        </p:nvSpPr>
        <p:spPr>
          <a:xfrm>
            <a:off x="8121325" y="4749850"/>
            <a:ext cx="548400" cy="3348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511" name="Shape 511"/>
        <p:cNvGrpSpPr/>
        <p:nvPr/>
      </p:nvGrpSpPr>
      <p:grpSpPr>
        <a:xfrm>
          <a:off x="0" y="0"/>
          <a:ext cx="0" cy="0"/>
          <a:chOff x="0" y="0"/>
          <a:chExt cx="0" cy="0"/>
        </a:xfrm>
      </p:grpSpPr>
      <p:sp>
        <p:nvSpPr>
          <p:cNvPr id="512" name="Google Shape;512;p65"/>
          <p:cNvSpPr txBox="1"/>
          <p:nvPr>
            <p:ph type="title"/>
          </p:nvPr>
        </p:nvSpPr>
        <p:spPr>
          <a:xfrm>
            <a:off x="720000" y="539500"/>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200"/>
              <a:buNone/>
              <a:defRPr/>
            </a:lvl1pPr>
            <a:lvl2pPr lvl="1" algn="l">
              <a:lnSpc>
                <a:spcPct val="100000"/>
              </a:lnSpc>
              <a:spcBef>
                <a:spcPts val="0"/>
              </a:spcBef>
              <a:spcAft>
                <a:spcPts val="0"/>
              </a:spcAft>
              <a:buSzPts val="3200"/>
              <a:buNone/>
              <a:defRPr/>
            </a:lvl2pPr>
            <a:lvl3pPr lvl="2" algn="l">
              <a:lnSpc>
                <a:spcPct val="100000"/>
              </a:lnSpc>
              <a:spcBef>
                <a:spcPts val="0"/>
              </a:spcBef>
              <a:spcAft>
                <a:spcPts val="0"/>
              </a:spcAft>
              <a:buSzPts val="3200"/>
              <a:buNone/>
              <a:defRPr/>
            </a:lvl3pPr>
            <a:lvl4pPr lvl="3" algn="l">
              <a:lnSpc>
                <a:spcPct val="100000"/>
              </a:lnSpc>
              <a:spcBef>
                <a:spcPts val="0"/>
              </a:spcBef>
              <a:spcAft>
                <a:spcPts val="0"/>
              </a:spcAft>
              <a:buSzPts val="3200"/>
              <a:buNone/>
              <a:defRPr/>
            </a:lvl4pPr>
            <a:lvl5pPr lvl="4" algn="l">
              <a:lnSpc>
                <a:spcPct val="100000"/>
              </a:lnSpc>
              <a:spcBef>
                <a:spcPts val="0"/>
              </a:spcBef>
              <a:spcAft>
                <a:spcPts val="0"/>
              </a:spcAft>
              <a:buSzPts val="3200"/>
              <a:buNone/>
              <a:defRPr/>
            </a:lvl5pPr>
            <a:lvl6pPr lvl="5" algn="l">
              <a:lnSpc>
                <a:spcPct val="100000"/>
              </a:lnSpc>
              <a:spcBef>
                <a:spcPts val="0"/>
              </a:spcBef>
              <a:spcAft>
                <a:spcPts val="0"/>
              </a:spcAft>
              <a:buSzPts val="3200"/>
              <a:buNone/>
              <a:defRPr/>
            </a:lvl6pPr>
            <a:lvl7pPr lvl="6" algn="l">
              <a:lnSpc>
                <a:spcPct val="100000"/>
              </a:lnSpc>
              <a:spcBef>
                <a:spcPts val="0"/>
              </a:spcBef>
              <a:spcAft>
                <a:spcPts val="0"/>
              </a:spcAft>
              <a:buSzPts val="3200"/>
              <a:buNone/>
              <a:defRPr/>
            </a:lvl7pPr>
            <a:lvl8pPr lvl="7" algn="l">
              <a:lnSpc>
                <a:spcPct val="100000"/>
              </a:lnSpc>
              <a:spcBef>
                <a:spcPts val="0"/>
              </a:spcBef>
              <a:spcAft>
                <a:spcPts val="0"/>
              </a:spcAft>
              <a:buSzPts val="3200"/>
              <a:buNone/>
              <a:defRPr/>
            </a:lvl8pPr>
            <a:lvl9pPr lvl="8" algn="l">
              <a:lnSpc>
                <a:spcPct val="100000"/>
              </a:lnSpc>
              <a:spcBef>
                <a:spcPts val="0"/>
              </a:spcBef>
              <a:spcAft>
                <a:spcPts val="0"/>
              </a:spcAft>
              <a:buSzPts val="3200"/>
              <a:buNone/>
              <a:defRPr/>
            </a:lvl9pPr>
          </a:lstStyle>
          <a:p/>
        </p:txBody>
      </p:sp>
      <p:sp>
        <p:nvSpPr>
          <p:cNvPr id="513" name="Google Shape;513;p65"/>
          <p:cNvSpPr txBox="1"/>
          <p:nvPr>
            <p:ph idx="1" type="subTitle"/>
          </p:nvPr>
        </p:nvSpPr>
        <p:spPr>
          <a:xfrm>
            <a:off x="5055188" y="3185018"/>
            <a:ext cx="2505600" cy="11193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b="0" sz="14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514" name="Google Shape;514;p65"/>
          <p:cNvSpPr txBox="1"/>
          <p:nvPr>
            <p:ph idx="2" type="subTitle"/>
          </p:nvPr>
        </p:nvSpPr>
        <p:spPr>
          <a:xfrm>
            <a:off x="1583213" y="3184997"/>
            <a:ext cx="2505600" cy="1115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b="0" sz="14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515" name="Google Shape;515;p65"/>
          <p:cNvSpPr txBox="1"/>
          <p:nvPr>
            <p:ph idx="3" type="subTitle"/>
          </p:nvPr>
        </p:nvSpPr>
        <p:spPr>
          <a:xfrm>
            <a:off x="5055188" y="2727841"/>
            <a:ext cx="2505600" cy="4572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516" name="Google Shape;516;p65"/>
          <p:cNvSpPr txBox="1"/>
          <p:nvPr>
            <p:ph idx="4" type="subTitle"/>
          </p:nvPr>
        </p:nvSpPr>
        <p:spPr>
          <a:xfrm>
            <a:off x="1583213" y="2727841"/>
            <a:ext cx="2505600" cy="4572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grpSp>
        <p:nvGrpSpPr>
          <p:cNvPr id="517" name="Google Shape;517;p65"/>
          <p:cNvGrpSpPr/>
          <p:nvPr/>
        </p:nvGrpSpPr>
        <p:grpSpPr>
          <a:xfrm>
            <a:off x="7421542" y="-507956"/>
            <a:ext cx="2532725" cy="1881750"/>
            <a:chOff x="7221517" y="-507956"/>
            <a:chExt cx="2532725" cy="1881750"/>
          </a:xfrm>
        </p:grpSpPr>
        <p:sp>
          <p:nvSpPr>
            <p:cNvPr id="518" name="Google Shape;518;p65"/>
            <p:cNvSpPr/>
            <p:nvPr/>
          </p:nvSpPr>
          <p:spPr>
            <a:xfrm flipH="1" rot="-157512">
              <a:off x="8467712" y="47987"/>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9" name="Google Shape;519;p65"/>
            <p:cNvSpPr/>
            <p:nvPr/>
          </p:nvSpPr>
          <p:spPr>
            <a:xfrm flipH="1" rot="-157512">
              <a:off x="8489459" y="-461709"/>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0" name="Google Shape;520;p65"/>
            <p:cNvSpPr/>
            <p:nvPr/>
          </p:nvSpPr>
          <p:spPr>
            <a:xfrm flipH="1" rot="-157512">
              <a:off x="7863600" y="-477589"/>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1" name="Google Shape;521;p65"/>
            <p:cNvSpPr/>
            <p:nvPr/>
          </p:nvSpPr>
          <p:spPr>
            <a:xfrm flipH="1" rot="-157512">
              <a:off x="7237690" y="-493444"/>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2" name="Google Shape;522;p65"/>
            <p:cNvSpPr/>
            <p:nvPr/>
          </p:nvSpPr>
          <p:spPr>
            <a:xfrm flipH="1" rot="-157512">
              <a:off x="8788681" y="88254"/>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3" name="Google Shape;523;p65"/>
            <p:cNvSpPr/>
            <p:nvPr/>
          </p:nvSpPr>
          <p:spPr>
            <a:xfrm flipH="1" rot="-157512">
              <a:off x="8162796" y="72374"/>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4" name="Google Shape;524;p65"/>
            <p:cNvSpPr/>
            <p:nvPr/>
          </p:nvSpPr>
          <p:spPr>
            <a:xfrm flipH="1" rot="-157512">
              <a:off x="9087877" y="638193"/>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5" name="Google Shape;525;p65"/>
            <p:cNvSpPr/>
            <p:nvPr/>
          </p:nvSpPr>
          <p:spPr>
            <a:xfrm flipH="1" rot="-157512">
              <a:off x="7525463" y="193693"/>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6" name="Google Shape;526;p65"/>
            <p:cNvSpPr/>
            <p:nvPr/>
          </p:nvSpPr>
          <p:spPr>
            <a:xfrm flipH="1" rot="-157512">
              <a:off x="9076066" y="78163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7" name="Google Shape;527;p65"/>
            <p:cNvSpPr/>
            <p:nvPr/>
          </p:nvSpPr>
          <p:spPr>
            <a:xfrm flipH="1" rot="-157512">
              <a:off x="9692804" y="1158867"/>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28" name="Google Shape;528;p65"/>
          <p:cNvGrpSpPr/>
          <p:nvPr/>
        </p:nvGrpSpPr>
        <p:grpSpPr>
          <a:xfrm>
            <a:off x="-884258" y="4092619"/>
            <a:ext cx="2532725" cy="1881750"/>
            <a:chOff x="7221517" y="-507956"/>
            <a:chExt cx="2532725" cy="1881750"/>
          </a:xfrm>
        </p:grpSpPr>
        <p:sp>
          <p:nvSpPr>
            <p:cNvPr id="529" name="Google Shape;529;p65"/>
            <p:cNvSpPr/>
            <p:nvPr/>
          </p:nvSpPr>
          <p:spPr>
            <a:xfrm flipH="1" rot="-157512">
              <a:off x="8467712" y="47987"/>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0" name="Google Shape;530;p65"/>
            <p:cNvSpPr/>
            <p:nvPr/>
          </p:nvSpPr>
          <p:spPr>
            <a:xfrm flipH="1" rot="-157512">
              <a:off x="8489459" y="-461709"/>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1" name="Google Shape;531;p65"/>
            <p:cNvSpPr/>
            <p:nvPr/>
          </p:nvSpPr>
          <p:spPr>
            <a:xfrm flipH="1" rot="-157512">
              <a:off x="7863600" y="-477589"/>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2" name="Google Shape;532;p65"/>
            <p:cNvSpPr/>
            <p:nvPr/>
          </p:nvSpPr>
          <p:spPr>
            <a:xfrm flipH="1" rot="-157512">
              <a:off x="7237690" y="-493444"/>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3" name="Google Shape;533;p65"/>
            <p:cNvSpPr/>
            <p:nvPr/>
          </p:nvSpPr>
          <p:spPr>
            <a:xfrm flipH="1" rot="-157512">
              <a:off x="8788681" y="88254"/>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4" name="Google Shape;534;p65"/>
            <p:cNvSpPr/>
            <p:nvPr/>
          </p:nvSpPr>
          <p:spPr>
            <a:xfrm flipH="1" rot="-157512">
              <a:off x="8162796" y="72374"/>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5" name="Google Shape;535;p65"/>
            <p:cNvSpPr/>
            <p:nvPr/>
          </p:nvSpPr>
          <p:spPr>
            <a:xfrm flipH="1" rot="-157512">
              <a:off x="9087877" y="638193"/>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6" name="Google Shape;536;p65"/>
            <p:cNvSpPr/>
            <p:nvPr/>
          </p:nvSpPr>
          <p:spPr>
            <a:xfrm flipH="1" rot="-157512">
              <a:off x="7525463" y="193693"/>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7" name="Google Shape;537;p65"/>
            <p:cNvSpPr/>
            <p:nvPr/>
          </p:nvSpPr>
          <p:spPr>
            <a:xfrm flipH="1" rot="-157512">
              <a:off x="9076066" y="78163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8" name="Google Shape;538;p65"/>
            <p:cNvSpPr/>
            <p:nvPr/>
          </p:nvSpPr>
          <p:spPr>
            <a:xfrm flipH="1" rot="-157512">
              <a:off x="9692804" y="1158867"/>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39" name="Google Shape;539;p65"/>
          <p:cNvSpPr txBox="1"/>
          <p:nvPr>
            <p:ph idx="12" type="sldNum"/>
          </p:nvPr>
        </p:nvSpPr>
        <p:spPr>
          <a:xfrm>
            <a:off x="8121325" y="4749850"/>
            <a:ext cx="548400" cy="3348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theme" Target="../theme/theme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56"/>
          <p:cNvSpPr txBox="1"/>
          <p:nvPr>
            <p:ph type="title"/>
          </p:nvPr>
        </p:nvSpPr>
        <p:spPr>
          <a:xfrm>
            <a:off x="713225" y="539500"/>
            <a:ext cx="77175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3200"/>
              <a:buFont typeface="Montserrat Black"/>
              <a:buNone/>
              <a:defRPr b="0" i="0" sz="3200" u="none" cap="none" strike="noStrike">
                <a:solidFill>
                  <a:schemeClr val="dk1"/>
                </a:solidFill>
                <a:latin typeface="Montserrat Black"/>
                <a:ea typeface="Montserrat Black"/>
                <a:cs typeface="Montserrat Black"/>
                <a:sym typeface="Montserrat Black"/>
              </a:defRPr>
            </a:lvl1pPr>
            <a:lvl2pPr lvl="1" marR="0" rtl="0" algn="l">
              <a:lnSpc>
                <a:spcPct val="100000"/>
              </a:lnSpc>
              <a:spcBef>
                <a:spcPts val="0"/>
              </a:spcBef>
              <a:spcAft>
                <a:spcPts val="0"/>
              </a:spcAft>
              <a:buClr>
                <a:schemeClr val="dk1"/>
              </a:buClr>
              <a:buSzPts val="3200"/>
              <a:buFont typeface="Bebas Neue"/>
              <a:buNone/>
              <a:defRPr b="0" i="0" sz="3200" u="none" cap="none" strike="noStrike">
                <a:solidFill>
                  <a:schemeClr val="dk1"/>
                </a:solidFill>
                <a:latin typeface="Bebas Neue"/>
                <a:ea typeface="Bebas Neue"/>
                <a:cs typeface="Bebas Neue"/>
                <a:sym typeface="Bebas Neue"/>
              </a:defRPr>
            </a:lvl2pPr>
            <a:lvl3pPr lvl="2" marR="0" rtl="0" algn="l">
              <a:lnSpc>
                <a:spcPct val="100000"/>
              </a:lnSpc>
              <a:spcBef>
                <a:spcPts val="0"/>
              </a:spcBef>
              <a:spcAft>
                <a:spcPts val="0"/>
              </a:spcAft>
              <a:buClr>
                <a:schemeClr val="dk1"/>
              </a:buClr>
              <a:buSzPts val="3200"/>
              <a:buFont typeface="Bebas Neue"/>
              <a:buNone/>
              <a:defRPr b="0" i="0" sz="3200" u="none" cap="none" strike="noStrike">
                <a:solidFill>
                  <a:schemeClr val="dk1"/>
                </a:solidFill>
                <a:latin typeface="Bebas Neue"/>
                <a:ea typeface="Bebas Neue"/>
                <a:cs typeface="Bebas Neue"/>
                <a:sym typeface="Bebas Neue"/>
              </a:defRPr>
            </a:lvl3pPr>
            <a:lvl4pPr lvl="3" marR="0" rtl="0" algn="l">
              <a:lnSpc>
                <a:spcPct val="100000"/>
              </a:lnSpc>
              <a:spcBef>
                <a:spcPts val="0"/>
              </a:spcBef>
              <a:spcAft>
                <a:spcPts val="0"/>
              </a:spcAft>
              <a:buClr>
                <a:schemeClr val="dk1"/>
              </a:buClr>
              <a:buSzPts val="3200"/>
              <a:buFont typeface="Bebas Neue"/>
              <a:buNone/>
              <a:defRPr b="0" i="0" sz="3200" u="none" cap="none" strike="noStrike">
                <a:solidFill>
                  <a:schemeClr val="dk1"/>
                </a:solidFill>
                <a:latin typeface="Bebas Neue"/>
                <a:ea typeface="Bebas Neue"/>
                <a:cs typeface="Bebas Neue"/>
                <a:sym typeface="Bebas Neue"/>
              </a:defRPr>
            </a:lvl4pPr>
            <a:lvl5pPr lvl="4" marR="0" rtl="0" algn="l">
              <a:lnSpc>
                <a:spcPct val="100000"/>
              </a:lnSpc>
              <a:spcBef>
                <a:spcPts val="0"/>
              </a:spcBef>
              <a:spcAft>
                <a:spcPts val="0"/>
              </a:spcAft>
              <a:buClr>
                <a:schemeClr val="dk1"/>
              </a:buClr>
              <a:buSzPts val="3200"/>
              <a:buFont typeface="Bebas Neue"/>
              <a:buNone/>
              <a:defRPr b="0" i="0" sz="3200" u="none" cap="none" strike="noStrike">
                <a:solidFill>
                  <a:schemeClr val="dk1"/>
                </a:solidFill>
                <a:latin typeface="Bebas Neue"/>
                <a:ea typeface="Bebas Neue"/>
                <a:cs typeface="Bebas Neue"/>
                <a:sym typeface="Bebas Neue"/>
              </a:defRPr>
            </a:lvl5pPr>
            <a:lvl6pPr lvl="5" marR="0" rtl="0" algn="l">
              <a:lnSpc>
                <a:spcPct val="100000"/>
              </a:lnSpc>
              <a:spcBef>
                <a:spcPts val="0"/>
              </a:spcBef>
              <a:spcAft>
                <a:spcPts val="0"/>
              </a:spcAft>
              <a:buClr>
                <a:schemeClr val="dk1"/>
              </a:buClr>
              <a:buSzPts val="3200"/>
              <a:buFont typeface="Bebas Neue"/>
              <a:buNone/>
              <a:defRPr b="0" i="0" sz="3200" u="none" cap="none" strike="noStrike">
                <a:solidFill>
                  <a:schemeClr val="dk1"/>
                </a:solidFill>
                <a:latin typeface="Bebas Neue"/>
                <a:ea typeface="Bebas Neue"/>
                <a:cs typeface="Bebas Neue"/>
                <a:sym typeface="Bebas Neue"/>
              </a:defRPr>
            </a:lvl6pPr>
            <a:lvl7pPr lvl="6" marR="0" rtl="0" algn="l">
              <a:lnSpc>
                <a:spcPct val="100000"/>
              </a:lnSpc>
              <a:spcBef>
                <a:spcPts val="0"/>
              </a:spcBef>
              <a:spcAft>
                <a:spcPts val="0"/>
              </a:spcAft>
              <a:buClr>
                <a:schemeClr val="dk1"/>
              </a:buClr>
              <a:buSzPts val="3200"/>
              <a:buFont typeface="Bebas Neue"/>
              <a:buNone/>
              <a:defRPr b="0" i="0" sz="3200" u="none" cap="none" strike="noStrike">
                <a:solidFill>
                  <a:schemeClr val="dk1"/>
                </a:solidFill>
                <a:latin typeface="Bebas Neue"/>
                <a:ea typeface="Bebas Neue"/>
                <a:cs typeface="Bebas Neue"/>
                <a:sym typeface="Bebas Neue"/>
              </a:defRPr>
            </a:lvl7pPr>
            <a:lvl8pPr lvl="7" marR="0" rtl="0" algn="l">
              <a:lnSpc>
                <a:spcPct val="100000"/>
              </a:lnSpc>
              <a:spcBef>
                <a:spcPts val="0"/>
              </a:spcBef>
              <a:spcAft>
                <a:spcPts val="0"/>
              </a:spcAft>
              <a:buClr>
                <a:schemeClr val="dk1"/>
              </a:buClr>
              <a:buSzPts val="3200"/>
              <a:buFont typeface="Bebas Neue"/>
              <a:buNone/>
              <a:defRPr b="0" i="0" sz="3200" u="none" cap="none" strike="noStrike">
                <a:solidFill>
                  <a:schemeClr val="dk1"/>
                </a:solidFill>
                <a:latin typeface="Bebas Neue"/>
                <a:ea typeface="Bebas Neue"/>
                <a:cs typeface="Bebas Neue"/>
                <a:sym typeface="Bebas Neue"/>
              </a:defRPr>
            </a:lvl8pPr>
            <a:lvl9pPr lvl="8" marR="0" rtl="0" algn="l">
              <a:lnSpc>
                <a:spcPct val="100000"/>
              </a:lnSpc>
              <a:spcBef>
                <a:spcPts val="0"/>
              </a:spcBef>
              <a:spcAft>
                <a:spcPts val="0"/>
              </a:spcAft>
              <a:buClr>
                <a:schemeClr val="dk1"/>
              </a:buClr>
              <a:buSzPts val="3200"/>
              <a:buFont typeface="Bebas Neue"/>
              <a:buNone/>
              <a:defRPr b="0" i="0" sz="3200" u="none" cap="none" strike="noStrike">
                <a:solidFill>
                  <a:schemeClr val="dk1"/>
                </a:solidFill>
                <a:latin typeface="Bebas Neue"/>
                <a:ea typeface="Bebas Neue"/>
                <a:cs typeface="Bebas Neue"/>
                <a:sym typeface="Bebas Neue"/>
              </a:defRPr>
            </a:lvl9pPr>
          </a:lstStyle>
          <a:p/>
        </p:txBody>
      </p:sp>
      <p:sp>
        <p:nvSpPr>
          <p:cNvPr id="7" name="Google Shape;7;p56"/>
          <p:cNvSpPr txBox="1"/>
          <p:nvPr>
            <p:ph idx="1" type="body"/>
          </p:nvPr>
        </p:nvSpPr>
        <p:spPr>
          <a:xfrm>
            <a:off x="713225" y="1152475"/>
            <a:ext cx="7717500" cy="34164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0"/>
              </a:spcBef>
              <a:spcAft>
                <a:spcPts val="0"/>
              </a:spcAft>
              <a:buClr>
                <a:schemeClr val="dk2"/>
              </a:buClr>
              <a:buSzPts val="1400"/>
              <a:buFont typeface="Montserrat"/>
              <a:buChar char="◆"/>
              <a:defRPr b="0" i="0" sz="1400" u="none" cap="none" strike="noStrike">
                <a:solidFill>
                  <a:schemeClr val="dk1"/>
                </a:solidFill>
                <a:latin typeface="Montserrat"/>
                <a:ea typeface="Montserrat"/>
                <a:cs typeface="Montserrat"/>
                <a:sym typeface="Montserrat"/>
              </a:defRPr>
            </a:lvl1pPr>
            <a:lvl2pPr indent="-317500" lvl="1" marL="914400" marR="0" rtl="0" algn="l">
              <a:lnSpc>
                <a:spcPct val="100000"/>
              </a:lnSpc>
              <a:spcBef>
                <a:spcPts val="0"/>
              </a:spcBef>
              <a:spcAft>
                <a:spcPts val="0"/>
              </a:spcAft>
              <a:buClr>
                <a:schemeClr val="dk1"/>
              </a:buClr>
              <a:buSzPts val="1400"/>
              <a:buFont typeface="Montserrat"/>
              <a:buChar char="○"/>
              <a:defRPr b="0" i="0" sz="1400" u="none" cap="none" strike="noStrike">
                <a:solidFill>
                  <a:schemeClr val="dk1"/>
                </a:solidFill>
                <a:latin typeface="Montserrat"/>
                <a:ea typeface="Montserrat"/>
                <a:cs typeface="Montserrat"/>
                <a:sym typeface="Montserrat"/>
              </a:defRPr>
            </a:lvl2pPr>
            <a:lvl3pPr indent="-317500" lvl="2" marL="1371600" marR="0" rtl="0" algn="l">
              <a:lnSpc>
                <a:spcPct val="100000"/>
              </a:lnSpc>
              <a:spcBef>
                <a:spcPts val="0"/>
              </a:spcBef>
              <a:spcAft>
                <a:spcPts val="0"/>
              </a:spcAft>
              <a:buClr>
                <a:schemeClr val="dk1"/>
              </a:buClr>
              <a:buSzPts val="1400"/>
              <a:buFont typeface="Montserrat"/>
              <a:buChar char="■"/>
              <a:defRPr b="0" i="0" sz="1400" u="none" cap="none" strike="noStrike">
                <a:solidFill>
                  <a:schemeClr val="dk1"/>
                </a:solidFill>
                <a:latin typeface="Montserrat"/>
                <a:ea typeface="Montserrat"/>
                <a:cs typeface="Montserrat"/>
                <a:sym typeface="Montserrat"/>
              </a:defRPr>
            </a:lvl3pPr>
            <a:lvl4pPr indent="-317500" lvl="3" marL="1828800" marR="0" rtl="0" algn="l">
              <a:lnSpc>
                <a:spcPct val="100000"/>
              </a:lnSpc>
              <a:spcBef>
                <a:spcPts val="0"/>
              </a:spcBef>
              <a:spcAft>
                <a:spcPts val="0"/>
              </a:spcAft>
              <a:buClr>
                <a:schemeClr val="dk1"/>
              </a:buClr>
              <a:buSzPts val="1400"/>
              <a:buFont typeface="Montserrat"/>
              <a:buChar char="●"/>
              <a:defRPr b="0" i="0" sz="1400" u="none" cap="none" strike="noStrike">
                <a:solidFill>
                  <a:schemeClr val="dk1"/>
                </a:solidFill>
                <a:latin typeface="Montserrat"/>
                <a:ea typeface="Montserrat"/>
                <a:cs typeface="Montserrat"/>
                <a:sym typeface="Montserrat"/>
              </a:defRPr>
            </a:lvl4pPr>
            <a:lvl5pPr indent="-317500" lvl="4" marL="2286000" marR="0" rtl="0" algn="l">
              <a:lnSpc>
                <a:spcPct val="100000"/>
              </a:lnSpc>
              <a:spcBef>
                <a:spcPts val="0"/>
              </a:spcBef>
              <a:spcAft>
                <a:spcPts val="0"/>
              </a:spcAft>
              <a:buClr>
                <a:schemeClr val="dk1"/>
              </a:buClr>
              <a:buSzPts val="1400"/>
              <a:buFont typeface="Montserrat"/>
              <a:buChar char="○"/>
              <a:defRPr b="0" i="0" sz="1400" u="none" cap="none" strike="noStrike">
                <a:solidFill>
                  <a:schemeClr val="dk1"/>
                </a:solidFill>
                <a:latin typeface="Montserrat"/>
                <a:ea typeface="Montserrat"/>
                <a:cs typeface="Montserrat"/>
                <a:sym typeface="Montserrat"/>
              </a:defRPr>
            </a:lvl5pPr>
            <a:lvl6pPr indent="-317500" lvl="5" marL="2743200" marR="0" rtl="0" algn="l">
              <a:lnSpc>
                <a:spcPct val="100000"/>
              </a:lnSpc>
              <a:spcBef>
                <a:spcPts val="0"/>
              </a:spcBef>
              <a:spcAft>
                <a:spcPts val="0"/>
              </a:spcAft>
              <a:buClr>
                <a:schemeClr val="dk1"/>
              </a:buClr>
              <a:buSzPts val="1400"/>
              <a:buFont typeface="Montserrat"/>
              <a:buChar char="■"/>
              <a:defRPr b="0" i="0" sz="1400" u="none" cap="none" strike="noStrike">
                <a:solidFill>
                  <a:schemeClr val="dk1"/>
                </a:solidFill>
                <a:latin typeface="Montserrat"/>
                <a:ea typeface="Montserrat"/>
                <a:cs typeface="Montserrat"/>
                <a:sym typeface="Montserrat"/>
              </a:defRPr>
            </a:lvl6pPr>
            <a:lvl7pPr indent="-317500" lvl="6" marL="3200400" marR="0" rtl="0" algn="l">
              <a:lnSpc>
                <a:spcPct val="100000"/>
              </a:lnSpc>
              <a:spcBef>
                <a:spcPts val="0"/>
              </a:spcBef>
              <a:spcAft>
                <a:spcPts val="0"/>
              </a:spcAft>
              <a:buClr>
                <a:schemeClr val="dk1"/>
              </a:buClr>
              <a:buSzPts val="1400"/>
              <a:buFont typeface="Montserrat"/>
              <a:buChar char="●"/>
              <a:defRPr b="0" i="0" sz="1400" u="none" cap="none" strike="noStrike">
                <a:solidFill>
                  <a:schemeClr val="dk1"/>
                </a:solidFill>
                <a:latin typeface="Montserrat"/>
                <a:ea typeface="Montserrat"/>
                <a:cs typeface="Montserrat"/>
                <a:sym typeface="Montserrat"/>
              </a:defRPr>
            </a:lvl7pPr>
            <a:lvl8pPr indent="-317500" lvl="7" marL="3657600" marR="0" rtl="0" algn="l">
              <a:lnSpc>
                <a:spcPct val="100000"/>
              </a:lnSpc>
              <a:spcBef>
                <a:spcPts val="0"/>
              </a:spcBef>
              <a:spcAft>
                <a:spcPts val="0"/>
              </a:spcAft>
              <a:buClr>
                <a:schemeClr val="dk1"/>
              </a:buClr>
              <a:buSzPts val="1400"/>
              <a:buFont typeface="Montserrat"/>
              <a:buChar char="○"/>
              <a:defRPr b="0" i="0" sz="1400" u="none" cap="none" strike="noStrike">
                <a:solidFill>
                  <a:schemeClr val="dk1"/>
                </a:solidFill>
                <a:latin typeface="Montserrat"/>
                <a:ea typeface="Montserrat"/>
                <a:cs typeface="Montserrat"/>
                <a:sym typeface="Montserrat"/>
              </a:defRPr>
            </a:lvl8pPr>
            <a:lvl9pPr indent="-317500" lvl="8" marL="4114800" marR="0" rtl="0" algn="l">
              <a:lnSpc>
                <a:spcPct val="100000"/>
              </a:lnSpc>
              <a:spcBef>
                <a:spcPts val="0"/>
              </a:spcBef>
              <a:spcAft>
                <a:spcPts val="0"/>
              </a:spcAft>
              <a:buClr>
                <a:schemeClr val="dk1"/>
              </a:buClr>
              <a:buSzPts val="1400"/>
              <a:buFont typeface="Montserrat"/>
              <a:buChar char="■"/>
              <a:defRPr b="0" i="0" sz="1400" u="none" cap="none" strike="noStrike">
                <a:solidFill>
                  <a:schemeClr val="dk1"/>
                </a:solidFill>
                <a:latin typeface="Montserrat"/>
                <a:ea typeface="Montserrat"/>
                <a:cs typeface="Montserrat"/>
                <a:sym typeface="Montserrat"/>
              </a:defRPr>
            </a:lvl9pPr>
          </a:lstStyle>
          <a:p/>
        </p:txBody>
      </p:sp>
      <p:sp>
        <p:nvSpPr>
          <p:cNvPr id="8" name="Google Shape;8;p56"/>
          <p:cNvSpPr txBox="1"/>
          <p:nvPr>
            <p:ph idx="12" type="sldNum"/>
          </p:nvPr>
        </p:nvSpPr>
        <p:spPr>
          <a:xfrm>
            <a:off x="8121325" y="4749850"/>
            <a:ext cx="548400" cy="334800"/>
          </a:xfrm>
          <a:prstGeom prst="rect">
            <a:avLst/>
          </a:prstGeom>
          <a:noFill/>
          <a:ln>
            <a:noFill/>
          </a:ln>
        </p:spPr>
        <p:txBody>
          <a:bodyPr anchorCtr="0" anchor="t" bIns="91425" lIns="91425" spcFirstLastPara="1" rIns="91425" wrap="square" tIns="91425">
            <a:noAutofit/>
          </a:bodyPr>
          <a:lstStyle>
            <a:lvl1pPr lvl="0" algn="ctr">
              <a:buNone/>
              <a:defRPr sz="1300">
                <a:solidFill>
                  <a:schemeClr val="dk1"/>
                </a:solidFill>
                <a:latin typeface="Montserrat"/>
                <a:ea typeface="Montserrat"/>
                <a:cs typeface="Montserrat"/>
                <a:sym typeface="Montserrat"/>
              </a:defRPr>
            </a:lvl1pPr>
            <a:lvl2pPr lvl="1" algn="ctr">
              <a:buNone/>
              <a:defRPr sz="1300">
                <a:solidFill>
                  <a:schemeClr val="dk1"/>
                </a:solidFill>
                <a:latin typeface="Montserrat"/>
                <a:ea typeface="Montserrat"/>
                <a:cs typeface="Montserrat"/>
                <a:sym typeface="Montserrat"/>
              </a:defRPr>
            </a:lvl2pPr>
            <a:lvl3pPr lvl="2" algn="ctr">
              <a:buNone/>
              <a:defRPr sz="1300">
                <a:solidFill>
                  <a:schemeClr val="dk1"/>
                </a:solidFill>
                <a:latin typeface="Montserrat"/>
                <a:ea typeface="Montserrat"/>
                <a:cs typeface="Montserrat"/>
                <a:sym typeface="Montserrat"/>
              </a:defRPr>
            </a:lvl3pPr>
            <a:lvl4pPr lvl="3" algn="ctr">
              <a:buNone/>
              <a:defRPr sz="1300">
                <a:solidFill>
                  <a:schemeClr val="dk1"/>
                </a:solidFill>
                <a:latin typeface="Montserrat"/>
                <a:ea typeface="Montserrat"/>
                <a:cs typeface="Montserrat"/>
                <a:sym typeface="Montserrat"/>
              </a:defRPr>
            </a:lvl4pPr>
            <a:lvl5pPr lvl="4" algn="ctr">
              <a:buNone/>
              <a:defRPr sz="1300">
                <a:solidFill>
                  <a:schemeClr val="dk1"/>
                </a:solidFill>
                <a:latin typeface="Montserrat"/>
                <a:ea typeface="Montserrat"/>
                <a:cs typeface="Montserrat"/>
                <a:sym typeface="Montserrat"/>
              </a:defRPr>
            </a:lvl5pPr>
            <a:lvl6pPr lvl="5" algn="ctr">
              <a:buNone/>
              <a:defRPr sz="1300">
                <a:solidFill>
                  <a:schemeClr val="dk1"/>
                </a:solidFill>
                <a:latin typeface="Montserrat"/>
                <a:ea typeface="Montserrat"/>
                <a:cs typeface="Montserrat"/>
                <a:sym typeface="Montserrat"/>
              </a:defRPr>
            </a:lvl6pPr>
            <a:lvl7pPr lvl="6" algn="ctr">
              <a:buNone/>
              <a:defRPr sz="1300">
                <a:solidFill>
                  <a:schemeClr val="dk1"/>
                </a:solidFill>
                <a:latin typeface="Montserrat"/>
                <a:ea typeface="Montserrat"/>
                <a:cs typeface="Montserrat"/>
                <a:sym typeface="Montserrat"/>
              </a:defRPr>
            </a:lvl7pPr>
            <a:lvl8pPr lvl="7" algn="ctr">
              <a:buNone/>
              <a:defRPr sz="1300">
                <a:solidFill>
                  <a:schemeClr val="dk1"/>
                </a:solidFill>
                <a:latin typeface="Montserrat"/>
                <a:ea typeface="Montserrat"/>
                <a:cs typeface="Montserrat"/>
                <a:sym typeface="Montserrat"/>
              </a:defRPr>
            </a:lvl8pPr>
            <a:lvl9pPr lvl="8" algn="ctr">
              <a:buNone/>
              <a:defRPr sz="1300">
                <a:solidFill>
                  <a:schemeClr val="dk1"/>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en"/>
              <a:t>‹#›</a:t>
            </a:fld>
            <a:endParaRPr/>
          </a:p>
        </p:txBody>
      </p:sp>
      <p:sp>
        <p:nvSpPr>
          <p:cNvPr id="9" name="Google Shape;9;p56"/>
          <p:cNvSpPr txBox="1"/>
          <p:nvPr/>
        </p:nvSpPr>
        <p:spPr>
          <a:xfrm>
            <a:off x="8510325" y="4755100"/>
            <a:ext cx="481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Montserrat"/>
                <a:ea typeface="Montserrat"/>
                <a:cs typeface="Montserrat"/>
                <a:sym typeface="Montserrat"/>
              </a:rPr>
              <a:t>/33</a:t>
            </a:r>
            <a:endParaRPr>
              <a:solidFill>
                <a:schemeClr val="dk1"/>
              </a:solidFill>
              <a:latin typeface="Montserrat"/>
              <a:ea typeface="Montserrat"/>
              <a:cs typeface="Montserrat"/>
              <a:sym typeface="Montserrat"/>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Lst>
  <mc:AlternateContent>
    <mc:Choice Requires="p14">
      <p:transition spd="slow" p14:dur="1000">
        <p14:prism dir="l"/>
      </p:transition>
    </mc:Choice>
    <mc:Fallback>
      <p:transition spd="slow">
        <p:fade/>
      </p:transition>
    </mc:Fallback>
  </mc:AlternateConten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png"/><Relationship Id="rId4" Type="http://schemas.openxmlformats.org/officeDocument/2006/relationships/image" Target="../media/image6.png"/><Relationship Id="rId5"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png"/><Relationship Id="rId4" Type="http://schemas.openxmlformats.org/officeDocument/2006/relationships/image" Target="../media/image7.png"/><Relationship Id="rId5" Type="http://schemas.openxmlformats.org/officeDocument/2006/relationships/image" Target="../media/image4.png"/><Relationship Id="rId6" Type="http://schemas.openxmlformats.org/officeDocument/2006/relationships/image" Target="../media/image10.png"/><Relationship Id="rId7" Type="http://schemas.openxmlformats.org/officeDocument/2006/relationships/image" Target="../media/image6.png"/><Relationship Id="rId8"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png"/><Relationship Id="rId4" Type="http://schemas.openxmlformats.org/officeDocument/2006/relationships/image" Target="../media/image7.png"/><Relationship Id="rId5" Type="http://schemas.openxmlformats.org/officeDocument/2006/relationships/image" Target="../media/image4.png"/><Relationship Id="rId6" Type="http://schemas.openxmlformats.org/officeDocument/2006/relationships/image" Target="../media/image10.png"/><Relationship Id="rId7" Type="http://schemas.openxmlformats.org/officeDocument/2006/relationships/image" Target="../media/image6.png"/><Relationship Id="rId8" Type="http://schemas.openxmlformats.org/officeDocument/2006/relationships/image" Target="../media/image2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png"/><Relationship Id="rId4" Type="http://schemas.openxmlformats.org/officeDocument/2006/relationships/image" Target="../media/image7.png"/><Relationship Id="rId5" Type="http://schemas.openxmlformats.org/officeDocument/2006/relationships/image" Target="../media/image4.png"/><Relationship Id="rId6" Type="http://schemas.openxmlformats.org/officeDocument/2006/relationships/image" Target="../media/image10.png"/><Relationship Id="rId7"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14.png"/><Relationship Id="rId4" Type="http://schemas.openxmlformats.org/officeDocument/2006/relationships/image" Target="../media/image7.png"/><Relationship Id="rId5" Type="http://schemas.openxmlformats.org/officeDocument/2006/relationships/image" Target="../media/image10.png"/><Relationship Id="rId6" Type="http://schemas.openxmlformats.org/officeDocument/2006/relationships/image" Target="../media/image6.png"/><Relationship Id="rId7" Type="http://schemas.openxmlformats.org/officeDocument/2006/relationships/image" Target="../media/image2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14.png"/><Relationship Id="rId4" Type="http://schemas.openxmlformats.org/officeDocument/2006/relationships/image" Target="../media/image7.png"/><Relationship Id="rId5" Type="http://schemas.openxmlformats.org/officeDocument/2006/relationships/image" Target="../media/image10.png"/><Relationship Id="rId6" Type="http://schemas.openxmlformats.org/officeDocument/2006/relationships/image" Target="../media/image6.png"/><Relationship Id="rId7" Type="http://schemas.openxmlformats.org/officeDocument/2006/relationships/image" Target="../media/image15.png"/><Relationship Id="rId8" Type="http://schemas.openxmlformats.org/officeDocument/2006/relationships/image" Target="../media/image1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14.png"/><Relationship Id="rId4" Type="http://schemas.openxmlformats.org/officeDocument/2006/relationships/image" Target="../media/image7.png"/><Relationship Id="rId5" Type="http://schemas.openxmlformats.org/officeDocument/2006/relationships/image" Target="../media/image10.png"/><Relationship Id="rId6" Type="http://schemas.openxmlformats.org/officeDocument/2006/relationships/image" Target="../media/image6.png"/><Relationship Id="rId7" Type="http://schemas.openxmlformats.org/officeDocument/2006/relationships/image" Target="../media/image2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14.png"/><Relationship Id="rId4" Type="http://schemas.openxmlformats.org/officeDocument/2006/relationships/image" Target="../media/image7.png"/><Relationship Id="rId5" Type="http://schemas.openxmlformats.org/officeDocument/2006/relationships/image" Target="../media/image10.png"/><Relationship Id="rId6" Type="http://schemas.openxmlformats.org/officeDocument/2006/relationships/image" Target="../media/image6.png"/><Relationship Id="rId7" Type="http://schemas.openxmlformats.org/officeDocument/2006/relationships/image" Target="../media/image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14.png"/><Relationship Id="rId4" Type="http://schemas.openxmlformats.org/officeDocument/2006/relationships/image" Target="../media/image7.png"/><Relationship Id="rId5" Type="http://schemas.openxmlformats.org/officeDocument/2006/relationships/image" Target="../media/image10.png"/><Relationship Id="rId6" Type="http://schemas.openxmlformats.org/officeDocument/2006/relationships/image" Target="../media/image6.png"/><Relationship Id="rId7" Type="http://schemas.openxmlformats.org/officeDocument/2006/relationships/image" Target="../media/image15.png"/><Relationship Id="rId8" Type="http://schemas.openxmlformats.org/officeDocument/2006/relationships/image" Target="../media/image2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14.png"/><Relationship Id="rId4" Type="http://schemas.openxmlformats.org/officeDocument/2006/relationships/image" Target="../media/image7.png"/><Relationship Id="rId5" Type="http://schemas.openxmlformats.org/officeDocument/2006/relationships/image" Target="../media/image10.png"/><Relationship Id="rId6" Type="http://schemas.openxmlformats.org/officeDocument/2006/relationships/image" Target="../media/image6.png"/><Relationship Id="rId7" Type="http://schemas.openxmlformats.org/officeDocument/2006/relationships/image" Target="../media/image15.png"/><Relationship Id="rId8" Type="http://schemas.openxmlformats.org/officeDocument/2006/relationships/image" Target="../media/image3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14.png"/><Relationship Id="rId4" Type="http://schemas.openxmlformats.org/officeDocument/2006/relationships/image" Target="../media/image7.png"/><Relationship Id="rId5" Type="http://schemas.openxmlformats.org/officeDocument/2006/relationships/image" Target="../media/image10.png"/><Relationship Id="rId6" Type="http://schemas.openxmlformats.org/officeDocument/2006/relationships/image" Target="../media/image6.png"/><Relationship Id="rId7"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14.png"/><Relationship Id="rId4" Type="http://schemas.openxmlformats.org/officeDocument/2006/relationships/image" Target="../media/image7.png"/><Relationship Id="rId9" Type="http://schemas.openxmlformats.org/officeDocument/2006/relationships/image" Target="../media/image26.png"/><Relationship Id="rId5" Type="http://schemas.openxmlformats.org/officeDocument/2006/relationships/image" Target="../media/image10.png"/><Relationship Id="rId6" Type="http://schemas.openxmlformats.org/officeDocument/2006/relationships/image" Target="../media/image6.png"/><Relationship Id="rId7" Type="http://schemas.openxmlformats.org/officeDocument/2006/relationships/image" Target="../media/image15.png"/><Relationship Id="rId8" Type="http://schemas.openxmlformats.org/officeDocument/2006/relationships/image" Target="../media/image3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image" Target="../media/image14.png"/><Relationship Id="rId4" Type="http://schemas.openxmlformats.org/officeDocument/2006/relationships/image" Target="../media/image7.png"/><Relationship Id="rId5" Type="http://schemas.openxmlformats.org/officeDocument/2006/relationships/image" Target="../media/image10.png"/><Relationship Id="rId6" Type="http://schemas.openxmlformats.org/officeDocument/2006/relationships/image" Target="../media/image6.png"/><Relationship Id="rId7" Type="http://schemas.openxmlformats.org/officeDocument/2006/relationships/image" Target="../media/image15.png"/><Relationship Id="rId8" Type="http://schemas.openxmlformats.org/officeDocument/2006/relationships/image" Target="../media/image2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 Id="rId3" Type="http://schemas.openxmlformats.org/officeDocument/2006/relationships/image" Target="../media/image14.png"/><Relationship Id="rId4" Type="http://schemas.openxmlformats.org/officeDocument/2006/relationships/image" Target="../media/image7.png"/><Relationship Id="rId5" Type="http://schemas.openxmlformats.org/officeDocument/2006/relationships/image" Target="../media/image10.png"/><Relationship Id="rId6" Type="http://schemas.openxmlformats.org/officeDocument/2006/relationships/image" Target="../media/image6.png"/><Relationship Id="rId7" Type="http://schemas.openxmlformats.org/officeDocument/2006/relationships/image" Target="../media/image15.png"/><Relationship Id="rId8" Type="http://schemas.openxmlformats.org/officeDocument/2006/relationships/image" Target="../media/image2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 Id="rId3" Type="http://schemas.openxmlformats.org/officeDocument/2006/relationships/image" Target="../media/image14.png"/><Relationship Id="rId4" Type="http://schemas.openxmlformats.org/officeDocument/2006/relationships/image" Target="../media/image7.png"/><Relationship Id="rId5" Type="http://schemas.openxmlformats.org/officeDocument/2006/relationships/image" Target="../media/image10.png"/><Relationship Id="rId6" Type="http://schemas.openxmlformats.org/officeDocument/2006/relationships/image" Target="../media/image6.png"/><Relationship Id="rId7" Type="http://schemas.openxmlformats.org/officeDocument/2006/relationships/image" Target="../media/image15.png"/><Relationship Id="rId8" Type="http://schemas.openxmlformats.org/officeDocument/2006/relationships/image" Target="../media/image2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 Id="rId3" Type="http://schemas.openxmlformats.org/officeDocument/2006/relationships/image" Target="../media/image14.png"/><Relationship Id="rId4" Type="http://schemas.openxmlformats.org/officeDocument/2006/relationships/image" Target="../media/image7.png"/><Relationship Id="rId5" Type="http://schemas.openxmlformats.org/officeDocument/2006/relationships/image" Target="../media/image10.png"/><Relationship Id="rId6" Type="http://schemas.openxmlformats.org/officeDocument/2006/relationships/image" Target="../media/image2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 Id="rId3" Type="http://schemas.openxmlformats.org/officeDocument/2006/relationships/image" Target="../media/image14.png"/><Relationship Id="rId4" Type="http://schemas.openxmlformats.org/officeDocument/2006/relationships/image" Target="../media/image7.png"/><Relationship Id="rId5" Type="http://schemas.openxmlformats.org/officeDocument/2006/relationships/image" Target="../media/image1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 Id="rId3" Type="http://schemas.openxmlformats.org/officeDocument/2006/relationships/image" Target="../media/image14.png"/><Relationship Id="rId4" Type="http://schemas.openxmlformats.org/officeDocument/2006/relationships/image" Target="../media/image7.png"/><Relationship Id="rId5" Type="http://schemas.openxmlformats.org/officeDocument/2006/relationships/image" Target="../media/image10.png"/><Relationship Id="rId6" Type="http://schemas.openxmlformats.org/officeDocument/2006/relationships/image" Target="../media/image3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 Id="rId3" Type="http://schemas.openxmlformats.org/officeDocument/2006/relationships/image" Target="../media/image14.png"/><Relationship Id="rId4" Type="http://schemas.openxmlformats.org/officeDocument/2006/relationships/image" Target="../media/image7.png"/><Relationship Id="rId5" Type="http://schemas.openxmlformats.org/officeDocument/2006/relationships/image" Target="../media/image10.png"/><Relationship Id="rId6" Type="http://schemas.openxmlformats.org/officeDocument/2006/relationships/image" Target="../media/image3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 Id="rId3" Type="http://schemas.openxmlformats.org/officeDocument/2006/relationships/image" Target="../media/image14.png"/><Relationship Id="rId4" Type="http://schemas.openxmlformats.org/officeDocument/2006/relationships/image" Target="../media/image7.png"/><Relationship Id="rId5" Type="http://schemas.openxmlformats.org/officeDocument/2006/relationships/image" Target="../media/image10.png"/><Relationship Id="rId6" Type="http://schemas.openxmlformats.org/officeDocument/2006/relationships/image" Target="../media/image3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 Id="rId3" Type="http://schemas.openxmlformats.org/officeDocument/2006/relationships/image" Target="../media/image14.png"/><Relationship Id="rId4" Type="http://schemas.openxmlformats.org/officeDocument/2006/relationships/image" Target="../media/image7.png"/><Relationship Id="rId5" Type="http://schemas.openxmlformats.org/officeDocument/2006/relationships/image" Target="../media/image10.png"/><Relationship Id="rId6" Type="http://schemas.openxmlformats.org/officeDocument/2006/relationships/image" Target="../media/image28.png"/><Relationship Id="rId7" Type="http://schemas.openxmlformats.org/officeDocument/2006/relationships/image" Target="../media/image3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png"/><Relationship Id="rId4" Type="http://schemas.openxmlformats.org/officeDocument/2006/relationships/image" Target="../media/image7.png"/><Relationship Id="rId5" Type="http://schemas.openxmlformats.org/officeDocument/2006/relationships/image" Target="../media/image4.png"/><Relationship Id="rId6" Type="http://schemas.openxmlformats.org/officeDocument/2006/relationships/image" Target="../media/image10.png"/><Relationship Id="rId7" Type="http://schemas.openxmlformats.org/officeDocument/2006/relationships/image" Target="../media/image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 Id="rId3" Type="http://schemas.openxmlformats.org/officeDocument/2006/relationships/image" Target="../media/image14.png"/><Relationship Id="rId4" Type="http://schemas.openxmlformats.org/officeDocument/2006/relationships/image" Target="../media/image7.png"/><Relationship Id="rId5" Type="http://schemas.openxmlformats.org/officeDocument/2006/relationships/image" Target="../media/image10.png"/><Relationship Id="rId6" Type="http://schemas.openxmlformats.org/officeDocument/2006/relationships/image" Target="../media/image3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2.png"/><Relationship Id="rId4" Type="http://schemas.openxmlformats.org/officeDocument/2006/relationships/image" Target="../media/image7.png"/><Relationship Id="rId5" Type="http://schemas.openxmlformats.org/officeDocument/2006/relationships/image" Target="../media/image4.png"/><Relationship Id="rId6" Type="http://schemas.openxmlformats.org/officeDocument/2006/relationships/image" Target="../media/image10.png"/><Relationship Id="rId7" Type="http://schemas.openxmlformats.org/officeDocument/2006/relationships/image" Target="../media/image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2.png"/><Relationship Id="rId4" Type="http://schemas.openxmlformats.org/officeDocument/2006/relationships/image" Target="../media/image7.png"/><Relationship Id="rId5" Type="http://schemas.openxmlformats.org/officeDocument/2006/relationships/image" Target="../media/image4.png"/><Relationship Id="rId6" Type="http://schemas.openxmlformats.org/officeDocument/2006/relationships/image" Target="../media/image10.png"/><Relationship Id="rId7" Type="http://schemas.openxmlformats.org/officeDocument/2006/relationships/image" Target="../media/image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png"/><Relationship Id="rId4" Type="http://schemas.openxmlformats.org/officeDocument/2006/relationships/image" Target="../media/image7.png"/><Relationship Id="rId5" Type="http://schemas.openxmlformats.org/officeDocument/2006/relationships/image" Target="../media/image4.png"/><Relationship Id="rId6" Type="http://schemas.openxmlformats.org/officeDocument/2006/relationships/image" Target="../media/image10.png"/><Relationship Id="rId7" Type="http://schemas.openxmlformats.org/officeDocument/2006/relationships/image" Target="../media/image1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4.png"/><Relationship Id="rId4" Type="http://schemas.openxmlformats.org/officeDocument/2006/relationships/image" Target="../media/image10.png"/><Relationship Id="rId5"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6.png"/><Relationship Id="rId4" Type="http://schemas.openxmlformats.org/officeDocument/2006/relationships/image" Target="../media/image4.png"/><Relationship Id="rId5" Type="http://schemas.openxmlformats.org/officeDocument/2006/relationships/image" Target="../media/image10.png"/><Relationship Id="rId6" Type="http://schemas.openxmlformats.org/officeDocument/2006/relationships/image" Target="../media/image16.png"/><Relationship Id="rId7" Type="http://schemas.openxmlformats.org/officeDocument/2006/relationships/image" Target="../media/image19.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6.png"/><Relationship Id="rId4" Type="http://schemas.openxmlformats.org/officeDocument/2006/relationships/image" Target="../media/image4.png"/><Relationship Id="rId5" Type="http://schemas.openxmlformats.org/officeDocument/2006/relationships/image" Target="../media/image10.png"/><Relationship Id="rId6"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png"/><Relationship Id="rId4" Type="http://schemas.openxmlformats.org/officeDocument/2006/relationships/image" Target="../media/image7.png"/><Relationship Id="rId5" Type="http://schemas.openxmlformats.org/officeDocument/2006/relationships/image" Target="../media/image4.png"/><Relationship Id="rId6" Type="http://schemas.openxmlformats.org/officeDocument/2006/relationships/image" Target="../media/image10.png"/><Relationship Id="rId7"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png"/><Relationship Id="rId4" Type="http://schemas.openxmlformats.org/officeDocument/2006/relationships/image" Target="../media/image7.png"/><Relationship Id="rId5" Type="http://schemas.openxmlformats.org/officeDocument/2006/relationships/image" Target="../media/image4.png"/><Relationship Id="rId6" Type="http://schemas.openxmlformats.org/officeDocument/2006/relationships/image" Target="../media/image10.png"/><Relationship Id="rId7" Type="http://schemas.openxmlformats.org/officeDocument/2006/relationships/image" Target="../media/image6.png"/><Relationship Id="rId8"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2" name="Shape 1262"/>
        <p:cNvGrpSpPr/>
        <p:nvPr/>
      </p:nvGrpSpPr>
      <p:grpSpPr>
        <a:xfrm>
          <a:off x="0" y="0"/>
          <a:ext cx="0" cy="0"/>
          <a:chOff x="0" y="0"/>
          <a:chExt cx="0" cy="0"/>
        </a:xfrm>
      </p:grpSpPr>
      <p:pic>
        <p:nvPicPr>
          <p:cNvPr id="1263" name="Google Shape;1263;p1"/>
          <p:cNvPicPr preferRelativeResize="0"/>
          <p:nvPr/>
        </p:nvPicPr>
        <p:blipFill rotWithShape="1">
          <a:blip r:embed="rId3">
            <a:alphaModFix/>
          </a:blip>
          <a:srcRect b="5838" l="25537" r="23467" t="7152"/>
          <a:stretch/>
        </p:blipFill>
        <p:spPr>
          <a:xfrm>
            <a:off x="5198299" y="70850"/>
            <a:ext cx="1920000" cy="1842726"/>
          </a:xfrm>
          <a:prstGeom prst="rect">
            <a:avLst/>
          </a:prstGeom>
          <a:noFill/>
          <a:ln>
            <a:noFill/>
          </a:ln>
        </p:spPr>
      </p:pic>
      <p:pic>
        <p:nvPicPr>
          <p:cNvPr id="1264" name="Google Shape;1264;p1"/>
          <p:cNvPicPr preferRelativeResize="0"/>
          <p:nvPr/>
        </p:nvPicPr>
        <p:blipFill rotWithShape="1">
          <a:blip r:embed="rId4">
            <a:alphaModFix/>
          </a:blip>
          <a:srcRect b="0" l="22008" r="18454" t="0"/>
          <a:stretch/>
        </p:blipFill>
        <p:spPr>
          <a:xfrm rot="-1020085">
            <a:off x="7029503" y="3396240"/>
            <a:ext cx="1187445" cy="1121928"/>
          </a:xfrm>
          <a:prstGeom prst="rect">
            <a:avLst/>
          </a:prstGeom>
          <a:noFill/>
          <a:ln>
            <a:noFill/>
          </a:ln>
        </p:spPr>
      </p:pic>
      <p:grpSp>
        <p:nvGrpSpPr>
          <p:cNvPr id="1265" name="Google Shape;1265;p1"/>
          <p:cNvGrpSpPr/>
          <p:nvPr/>
        </p:nvGrpSpPr>
        <p:grpSpPr>
          <a:xfrm>
            <a:off x="7905475" y="1913575"/>
            <a:ext cx="76825" cy="76800"/>
            <a:chOff x="3104875" y="1099400"/>
            <a:chExt cx="76825" cy="76800"/>
          </a:xfrm>
        </p:grpSpPr>
        <p:sp>
          <p:nvSpPr>
            <p:cNvPr id="1266" name="Google Shape;1266;p1"/>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7" name="Google Shape;1267;p1"/>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68" name="Google Shape;1268;p1"/>
          <p:cNvGrpSpPr/>
          <p:nvPr/>
        </p:nvGrpSpPr>
        <p:grpSpPr>
          <a:xfrm>
            <a:off x="5419450" y="3918800"/>
            <a:ext cx="76825" cy="76800"/>
            <a:chOff x="3104875" y="1099400"/>
            <a:chExt cx="76825" cy="76800"/>
          </a:xfrm>
        </p:grpSpPr>
        <p:sp>
          <p:nvSpPr>
            <p:cNvPr id="1269" name="Google Shape;1269;p1"/>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0" name="Google Shape;1270;p1"/>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71" name="Google Shape;1271;p1"/>
          <p:cNvGrpSpPr/>
          <p:nvPr/>
        </p:nvGrpSpPr>
        <p:grpSpPr>
          <a:xfrm>
            <a:off x="4400275" y="699350"/>
            <a:ext cx="76825" cy="76800"/>
            <a:chOff x="3104875" y="1099400"/>
            <a:chExt cx="76825" cy="76800"/>
          </a:xfrm>
        </p:grpSpPr>
        <p:sp>
          <p:nvSpPr>
            <p:cNvPr id="1272" name="Google Shape;1272;p1"/>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3" name="Google Shape;1273;p1"/>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274" name="Google Shape;1274;p1"/>
          <p:cNvPicPr preferRelativeResize="0"/>
          <p:nvPr/>
        </p:nvPicPr>
        <p:blipFill rotWithShape="1">
          <a:blip r:embed="rId5">
            <a:alphaModFix/>
          </a:blip>
          <a:srcRect b="8336" l="18647" r="8852" t="7960"/>
          <a:stretch/>
        </p:blipFill>
        <p:spPr>
          <a:xfrm rot="-1152297">
            <a:off x="6577050" y="457137"/>
            <a:ext cx="1647827" cy="1070150"/>
          </a:xfrm>
          <a:prstGeom prst="rect">
            <a:avLst/>
          </a:prstGeom>
          <a:noFill/>
          <a:ln>
            <a:noFill/>
          </a:ln>
        </p:spPr>
      </p:pic>
      <p:sp>
        <p:nvSpPr>
          <p:cNvPr id="1275" name="Google Shape;1275;p1"/>
          <p:cNvSpPr txBox="1"/>
          <p:nvPr>
            <p:ph type="ctrTitle"/>
          </p:nvPr>
        </p:nvSpPr>
        <p:spPr>
          <a:xfrm>
            <a:off x="713225" y="1256688"/>
            <a:ext cx="7033800" cy="21930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5200"/>
              <a:buNone/>
            </a:pPr>
            <a:r>
              <a:rPr lang="en" sz="5200">
                <a:latin typeface="Montserrat Black"/>
                <a:ea typeface="Montserrat Black"/>
                <a:cs typeface="Montserrat Black"/>
                <a:sym typeface="Montserrat Black"/>
              </a:rPr>
              <a:t>ARTIFICIAL INTELLIGENCE </a:t>
            </a:r>
            <a:r>
              <a:rPr lang="en" sz="5200">
                <a:solidFill>
                  <a:schemeClr val="dk2"/>
                </a:solidFill>
                <a:latin typeface="Montserrat Black"/>
                <a:ea typeface="Montserrat Black"/>
                <a:cs typeface="Montserrat Black"/>
                <a:sym typeface="Montserrat Black"/>
              </a:rPr>
              <a:t>(AI)</a:t>
            </a:r>
            <a:endParaRPr sz="5200">
              <a:solidFill>
                <a:schemeClr val="dk2"/>
              </a:solidFill>
              <a:latin typeface="Montserrat Black"/>
              <a:ea typeface="Montserrat Black"/>
              <a:cs typeface="Montserrat Black"/>
              <a:sym typeface="Montserrat Black"/>
            </a:endParaRPr>
          </a:p>
          <a:p>
            <a:pPr indent="0" lvl="0" marL="0" rtl="0" algn="l">
              <a:lnSpc>
                <a:spcPct val="80000"/>
              </a:lnSpc>
              <a:spcBef>
                <a:spcPts val="0"/>
              </a:spcBef>
              <a:spcAft>
                <a:spcPts val="0"/>
              </a:spcAft>
              <a:buSzPts val="5200"/>
              <a:buNone/>
            </a:pPr>
            <a:r>
              <a:rPr lang="en" sz="2800">
                <a:latin typeface="Montserrat"/>
                <a:ea typeface="Montserrat"/>
                <a:cs typeface="Montserrat"/>
                <a:sym typeface="Montserrat"/>
              </a:rPr>
              <a:t>Le Clustering</a:t>
            </a:r>
            <a:endParaRPr sz="2800">
              <a:latin typeface="Montserrat"/>
              <a:ea typeface="Montserrat"/>
              <a:cs typeface="Montserrat"/>
              <a:sym typeface="Montserrat"/>
            </a:endParaRPr>
          </a:p>
        </p:txBody>
      </p:sp>
      <p:sp>
        <p:nvSpPr>
          <p:cNvPr id="1276" name="Google Shape;1276;p1"/>
          <p:cNvSpPr/>
          <p:nvPr/>
        </p:nvSpPr>
        <p:spPr>
          <a:xfrm>
            <a:off x="554775" y="3449688"/>
            <a:ext cx="2335575" cy="1622962"/>
          </a:xfrm>
          <a:prstGeom prst="roundRect">
            <a:avLst>
              <a:gd fmla="val 16667" name="adj"/>
            </a:avLst>
          </a:prstGeom>
          <a:gradFill>
            <a:gsLst>
              <a:gs pos="0">
                <a:srgbClr val="513474"/>
              </a:gs>
              <a:gs pos="50000">
                <a:srgbClr val="754BA9"/>
              </a:gs>
              <a:gs pos="100000">
                <a:srgbClr val="8D5BCA"/>
              </a:gs>
            </a:gsLst>
            <a:lin ang="10800000" scaled="0"/>
          </a:gradFill>
          <a:ln cap="flat" cmpd="sng" w="25400">
            <a:solidFill>
              <a:srgbClr val="56B1B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sng" cap="none" strike="noStrike">
                <a:solidFill>
                  <a:schemeClr val="dk1"/>
                </a:solidFill>
                <a:latin typeface="Arial"/>
                <a:ea typeface="Arial"/>
                <a:cs typeface="Arial"/>
                <a:sym typeface="Arial"/>
              </a:rPr>
              <a:t>Présenté par:</a:t>
            </a:r>
            <a:endParaRPr/>
          </a:p>
          <a:p>
            <a:pPr indent="0" lvl="0" marL="0" marR="0" rtl="0" algn="l">
              <a:lnSpc>
                <a:spcPct val="100000"/>
              </a:lnSpc>
              <a:spcBef>
                <a:spcPts val="0"/>
              </a:spcBef>
              <a:spcAft>
                <a:spcPts val="0"/>
              </a:spcAft>
              <a:buClr>
                <a:srgbClr val="000000"/>
              </a:buClr>
              <a:buSzPts val="1400"/>
              <a:buFont typeface="Arial"/>
              <a:buNone/>
            </a:pPr>
            <a:r>
              <a:t/>
            </a:r>
            <a:endParaRPr b="1" i="0" sz="1400" u="sng"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Arial"/>
                <a:ea typeface="Arial"/>
                <a:cs typeface="Arial"/>
                <a:sym typeface="Arial"/>
              </a:rPr>
              <a:t>Aoua SOW</a:t>
            </a:r>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Arial"/>
                <a:ea typeface="Arial"/>
                <a:cs typeface="Arial"/>
                <a:sym typeface="Arial"/>
              </a:rPr>
              <a:t>Adama KEÏTA</a:t>
            </a:r>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Arial"/>
                <a:ea typeface="Arial"/>
                <a:cs typeface="Arial"/>
                <a:sym typeface="Arial"/>
              </a:rPr>
              <a:t>Issa CISSE</a:t>
            </a:r>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Arial"/>
                <a:ea typeface="Arial"/>
                <a:cs typeface="Arial"/>
                <a:sym typeface="Arial"/>
              </a:rPr>
              <a:t>Ousmane SANOGO</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7" name="Shape 1477"/>
        <p:cNvGrpSpPr/>
        <p:nvPr/>
      </p:nvGrpSpPr>
      <p:grpSpPr>
        <a:xfrm>
          <a:off x="0" y="0"/>
          <a:ext cx="0" cy="0"/>
          <a:chOff x="0" y="0"/>
          <a:chExt cx="0" cy="0"/>
        </a:xfrm>
      </p:grpSpPr>
      <p:sp>
        <p:nvSpPr>
          <p:cNvPr id="1478" name="Google Shape;1478;g5a128c1a6321f528_47"/>
          <p:cNvSpPr txBox="1"/>
          <p:nvPr>
            <p:ph idx="2" type="title"/>
          </p:nvPr>
        </p:nvSpPr>
        <p:spPr>
          <a:xfrm>
            <a:off x="115398" y="94683"/>
            <a:ext cx="1381800" cy="841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6000"/>
              <a:buNone/>
            </a:pPr>
            <a:r>
              <a:rPr lang="en"/>
              <a:t>02</a:t>
            </a:r>
            <a:endParaRPr/>
          </a:p>
        </p:txBody>
      </p:sp>
      <p:pic>
        <p:nvPicPr>
          <p:cNvPr id="1479" name="Google Shape;1479;g5a128c1a6321f528_47"/>
          <p:cNvPicPr preferRelativeResize="0"/>
          <p:nvPr/>
        </p:nvPicPr>
        <p:blipFill rotWithShape="1">
          <a:blip r:embed="rId3">
            <a:alphaModFix/>
          </a:blip>
          <a:srcRect b="4591" l="24331" r="23342" t="5721"/>
          <a:stretch/>
        </p:blipFill>
        <p:spPr>
          <a:xfrm rot="2268302">
            <a:off x="-7887" y="2887812"/>
            <a:ext cx="1857374" cy="1790698"/>
          </a:xfrm>
          <a:prstGeom prst="rect">
            <a:avLst/>
          </a:prstGeom>
          <a:noFill/>
          <a:ln>
            <a:noFill/>
          </a:ln>
        </p:spPr>
      </p:pic>
      <p:pic>
        <p:nvPicPr>
          <p:cNvPr id="1480" name="Google Shape;1480;g5a128c1a6321f528_47"/>
          <p:cNvPicPr preferRelativeResize="0"/>
          <p:nvPr/>
        </p:nvPicPr>
        <p:blipFill rotWithShape="1">
          <a:blip r:embed="rId4">
            <a:alphaModFix/>
          </a:blip>
          <a:srcRect b="8336" l="18647" r="8852" t="7960"/>
          <a:stretch/>
        </p:blipFill>
        <p:spPr>
          <a:xfrm rot="-1406513">
            <a:off x="7818385" y="3690825"/>
            <a:ext cx="1175233" cy="763228"/>
          </a:xfrm>
          <a:prstGeom prst="rect">
            <a:avLst/>
          </a:prstGeom>
          <a:noFill/>
          <a:ln>
            <a:noFill/>
          </a:ln>
        </p:spPr>
      </p:pic>
      <p:pic>
        <p:nvPicPr>
          <p:cNvPr id="1481" name="Google Shape;1481;g5a128c1a6321f528_47"/>
          <p:cNvPicPr preferRelativeResize="0"/>
          <p:nvPr/>
        </p:nvPicPr>
        <p:blipFill rotWithShape="1">
          <a:blip r:embed="rId5">
            <a:alphaModFix/>
          </a:blip>
          <a:srcRect b="5838" l="25539" r="23463" t="7152"/>
          <a:stretch/>
        </p:blipFill>
        <p:spPr>
          <a:xfrm>
            <a:off x="-591451" y="1211588"/>
            <a:ext cx="1920000" cy="1842726"/>
          </a:xfrm>
          <a:prstGeom prst="rect">
            <a:avLst/>
          </a:prstGeom>
          <a:noFill/>
          <a:ln>
            <a:noFill/>
          </a:ln>
        </p:spPr>
      </p:pic>
      <p:pic>
        <p:nvPicPr>
          <p:cNvPr id="1482" name="Google Shape;1482;g5a128c1a6321f528_47"/>
          <p:cNvPicPr preferRelativeResize="0"/>
          <p:nvPr/>
        </p:nvPicPr>
        <p:blipFill rotWithShape="1">
          <a:blip r:embed="rId6">
            <a:alphaModFix/>
          </a:blip>
          <a:srcRect b="0" l="15236" r="10474" t="0"/>
          <a:stretch/>
        </p:blipFill>
        <p:spPr>
          <a:xfrm rot="1220421">
            <a:off x="3529087" y="2834209"/>
            <a:ext cx="1552575" cy="1390851"/>
          </a:xfrm>
          <a:prstGeom prst="rect">
            <a:avLst/>
          </a:prstGeom>
          <a:noFill/>
          <a:ln>
            <a:noFill/>
          </a:ln>
        </p:spPr>
      </p:pic>
      <p:sp>
        <p:nvSpPr>
          <p:cNvPr id="1483" name="Google Shape;1483;g5a128c1a6321f528_47"/>
          <p:cNvSpPr txBox="1"/>
          <p:nvPr>
            <p:ph type="title"/>
          </p:nvPr>
        </p:nvSpPr>
        <p:spPr>
          <a:xfrm>
            <a:off x="1053900" y="143575"/>
            <a:ext cx="8090100" cy="744000"/>
          </a:xfrm>
          <a:prstGeom prst="rect">
            <a:avLst/>
          </a:prstGeom>
          <a:noFill/>
          <a:ln>
            <a:noFill/>
          </a:ln>
        </p:spPr>
        <p:txBody>
          <a:bodyPr anchorCtr="0" anchor="b" bIns="91425" lIns="91425" spcFirstLastPara="1" rIns="91425" wrap="square" tIns="91425">
            <a:noAutofit/>
          </a:bodyPr>
          <a:lstStyle/>
          <a:p>
            <a:pPr indent="0" lvl="0" marL="457200" rtl="0" algn="l">
              <a:lnSpc>
                <a:spcPct val="100000"/>
              </a:lnSpc>
              <a:spcBef>
                <a:spcPts val="0"/>
              </a:spcBef>
              <a:spcAft>
                <a:spcPts val="0"/>
              </a:spcAft>
              <a:buNone/>
            </a:pPr>
            <a:r>
              <a:rPr lang="en" sz="3200">
                <a:solidFill>
                  <a:srgbClr val="A5A5A5"/>
                </a:solidFill>
              </a:rPr>
              <a:t>b) Hierarchical </a:t>
            </a:r>
            <a:r>
              <a:rPr lang="en" sz="3200">
                <a:solidFill>
                  <a:srgbClr val="A5A5A5"/>
                </a:solidFill>
              </a:rPr>
              <a:t>clustering</a:t>
            </a:r>
            <a:endParaRPr sz="3200">
              <a:solidFill>
                <a:srgbClr val="A5A5A5"/>
              </a:solidFill>
            </a:endParaRPr>
          </a:p>
        </p:txBody>
      </p:sp>
      <p:grpSp>
        <p:nvGrpSpPr>
          <p:cNvPr id="1484" name="Google Shape;1484;g5a128c1a6321f528_47"/>
          <p:cNvGrpSpPr/>
          <p:nvPr/>
        </p:nvGrpSpPr>
        <p:grpSpPr>
          <a:xfrm>
            <a:off x="8219800" y="2094550"/>
            <a:ext cx="76825" cy="76800"/>
            <a:chOff x="3104875" y="1099400"/>
            <a:chExt cx="76825" cy="76800"/>
          </a:xfrm>
        </p:grpSpPr>
        <p:sp>
          <p:nvSpPr>
            <p:cNvPr id="1485" name="Google Shape;1485;g5a128c1a6321f528_47"/>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6" name="Google Shape;1486;g5a128c1a6321f528_47"/>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87" name="Google Shape;1487;g5a128c1a6321f528_47"/>
          <p:cNvGrpSpPr/>
          <p:nvPr/>
        </p:nvGrpSpPr>
        <p:grpSpPr>
          <a:xfrm rot="1891135">
            <a:off x="4266960" y="4210991"/>
            <a:ext cx="76828" cy="76803"/>
            <a:chOff x="3104875" y="1099400"/>
            <a:chExt cx="76825" cy="76800"/>
          </a:xfrm>
        </p:grpSpPr>
        <p:sp>
          <p:nvSpPr>
            <p:cNvPr id="1488" name="Google Shape;1488;g5a128c1a6321f528_47"/>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9" name="Google Shape;1489;g5a128c1a6321f528_47"/>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90" name="Google Shape;1490;g5a128c1a6321f528_47"/>
          <p:cNvGrpSpPr/>
          <p:nvPr/>
        </p:nvGrpSpPr>
        <p:grpSpPr>
          <a:xfrm>
            <a:off x="2400025" y="1210988"/>
            <a:ext cx="76825" cy="76800"/>
            <a:chOff x="3104875" y="1099400"/>
            <a:chExt cx="76825" cy="76800"/>
          </a:xfrm>
        </p:grpSpPr>
        <p:sp>
          <p:nvSpPr>
            <p:cNvPr id="1491" name="Google Shape;1491;g5a128c1a6321f528_47"/>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2" name="Google Shape;1492;g5a128c1a6321f528_47"/>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493" name="Google Shape;1493;g5a128c1a6321f528_47"/>
          <p:cNvPicPr preferRelativeResize="0"/>
          <p:nvPr/>
        </p:nvPicPr>
        <p:blipFill rotWithShape="1">
          <a:blip r:embed="rId7">
            <a:alphaModFix/>
          </a:blip>
          <a:srcRect b="0" l="22009" r="18455" t="0"/>
          <a:stretch/>
        </p:blipFill>
        <p:spPr>
          <a:xfrm rot="1203247">
            <a:off x="8074254" y="-46380"/>
            <a:ext cx="903665" cy="853810"/>
          </a:xfrm>
          <a:prstGeom prst="rect">
            <a:avLst/>
          </a:prstGeom>
          <a:noFill/>
          <a:ln>
            <a:noFill/>
          </a:ln>
        </p:spPr>
      </p:pic>
      <p:sp>
        <p:nvSpPr>
          <p:cNvPr id="1494" name="Google Shape;1494;g5a128c1a6321f528_47"/>
          <p:cNvSpPr txBox="1"/>
          <p:nvPr/>
        </p:nvSpPr>
        <p:spPr>
          <a:xfrm>
            <a:off x="365738" y="936475"/>
            <a:ext cx="3886800" cy="4238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1"/>
                </a:solidFill>
                <a:latin typeface="Montserrat"/>
                <a:ea typeface="Montserrat"/>
                <a:cs typeface="Montserrat"/>
                <a:sym typeface="Montserrat"/>
              </a:rPr>
              <a:t>-Regroupement hiérarchique qui consiste à créer une arborescence de cluster pour représenter les données.</a:t>
            </a:r>
            <a:endParaRPr sz="1600">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sz="1600">
              <a:solidFill>
                <a:schemeClr val="dk1"/>
              </a:solidFill>
              <a:latin typeface="Montserrat"/>
              <a:ea typeface="Montserrat"/>
              <a:cs typeface="Montserrat"/>
              <a:sym typeface="Montserrat"/>
            </a:endParaRPr>
          </a:p>
          <a:p>
            <a:pPr indent="0" lvl="0" marL="0" rtl="0" algn="l">
              <a:lnSpc>
                <a:spcPct val="90000"/>
              </a:lnSpc>
              <a:spcBef>
                <a:spcPts val="500"/>
              </a:spcBef>
              <a:spcAft>
                <a:spcPts val="0"/>
              </a:spcAft>
              <a:buNone/>
            </a:pPr>
            <a:r>
              <a:rPr b="1" lang="en" sz="1500">
                <a:solidFill>
                  <a:schemeClr val="dk1"/>
                </a:solidFill>
                <a:latin typeface="Montserrat"/>
                <a:ea typeface="Montserrat"/>
                <a:cs typeface="Montserrat"/>
                <a:sym typeface="Montserrat"/>
              </a:rPr>
              <a:t>-Deux types de hiérarchisation:</a:t>
            </a:r>
            <a:endParaRPr b="1" sz="1500">
              <a:solidFill>
                <a:schemeClr val="dk1"/>
              </a:solidFill>
              <a:latin typeface="Montserrat"/>
              <a:ea typeface="Montserrat"/>
              <a:cs typeface="Montserrat"/>
              <a:sym typeface="Montserrat"/>
            </a:endParaRPr>
          </a:p>
          <a:p>
            <a:pPr indent="0" lvl="0" marL="457200" rtl="0" algn="l">
              <a:lnSpc>
                <a:spcPct val="90000"/>
              </a:lnSpc>
              <a:spcBef>
                <a:spcPts val="500"/>
              </a:spcBef>
              <a:spcAft>
                <a:spcPts val="0"/>
              </a:spcAft>
              <a:buNone/>
            </a:pPr>
            <a:r>
              <a:rPr lang="en" sz="1500">
                <a:solidFill>
                  <a:schemeClr val="dk1"/>
                </a:solidFill>
                <a:latin typeface="Montserrat"/>
                <a:ea typeface="Montserrat"/>
                <a:cs typeface="Montserrat"/>
                <a:sym typeface="Montserrat"/>
              </a:rPr>
              <a:t>*</a:t>
            </a:r>
            <a:r>
              <a:rPr b="1" lang="en" sz="1500">
                <a:solidFill>
                  <a:schemeClr val="dk1"/>
                </a:solidFill>
                <a:latin typeface="Montserrat"/>
                <a:ea typeface="Montserrat"/>
                <a:cs typeface="Montserrat"/>
                <a:sym typeface="Montserrat"/>
              </a:rPr>
              <a:t>Divisive: </a:t>
            </a:r>
            <a:r>
              <a:rPr lang="en" sz="1600">
                <a:solidFill>
                  <a:schemeClr val="dk1"/>
                </a:solidFill>
                <a:latin typeface="Montserrat"/>
                <a:ea typeface="Montserrat"/>
                <a:cs typeface="Montserrat"/>
                <a:sym typeface="Montserrat"/>
              </a:rPr>
              <a:t> Consiste à diviser un </a:t>
            </a:r>
            <a:r>
              <a:rPr lang="en" sz="1600">
                <a:solidFill>
                  <a:schemeClr val="dk1"/>
                </a:solidFill>
                <a:latin typeface="Montserrat"/>
                <a:ea typeface="Montserrat"/>
                <a:cs typeface="Montserrat"/>
                <a:sym typeface="Montserrat"/>
              </a:rPr>
              <a:t>cluster en sous ensembles de c</a:t>
            </a:r>
            <a:r>
              <a:rPr lang="en" sz="1600">
                <a:solidFill>
                  <a:schemeClr val="dk1"/>
                </a:solidFill>
                <a:latin typeface="Montserrat"/>
                <a:ea typeface="Montserrat"/>
                <a:cs typeface="Montserrat"/>
                <a:sym typeface="Montserrat"/>
              </a:rPr>
              <a:t>lusters. </a:t>
            </a:r>
            <a:endParaRPr>
              <a:solidFill>
                <a:schemeClr val="dk1"/>
              </a:solidFill>
              <a:latin typeface="Montserrat"/>
              <a:ea typeface="Montserrat"/>
              <a:cs typeface="Montserrat"/>
              <a:sym typeface="Montserrat"/>
            </a:endParaRPr>
          </a:p>
          <a:p>
            <a:pPr indent="0" lvl="0" marL="457200" rtl="0" algn="l">
              <a:spcBef>
                <a:spcPts val="0"/>
              </a:spcBef>
              <a:spcAft>
                <a:spcPts val="0"/>
              </a:spcAft>
              <a:buNone/>
            </a:pPr>
            <a:r>
              <a:rPr b="1" lang="en" sz="1500">
                <a:solidFill>
                  <a:schemeClr val="dk1"/>
                </a:solidFill>
                <a:latin typeface="Montserrat"/>
                <a:ea typeface="Montserrat"/>
                <a:cs typeface="Montserrat"/>
                <a:sym typeface="Montserrat"/>
              </a:rPr>
              <a:t>*Agglomerative : </a:t>
            </a:r>
            <a:r>
              <a:rPr lang="en" sz="1600">
                <a:solidFill>
                  <a:schemeClr val="dk1"/>
                </a:solidFill>
                <a:latin typeface="Montserrat"/>
                <a:ea typeface="Montserrat"/>
                <a:cs typeface="Montserrat"/>
                <a:sym typeface="Montserrat"/>
              </a:rPr>
              <a:t>Regrouper des sous ensembles de clusters en cluster généralisé. </a:t>
            </a:r>
            <a:endParaRPr sz="1600">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sz="1600">
              <a:solidFill>
                <a:schemeClr val="dk1"/>
              </a:solidFill>
              <a:latin typeface="Montserrat"/>
              <a:ea typeface="Montserrat"/>
              <a:cs typeface="Montserrat"/>
              <a:sym typeface="Montserrat"/>
            </a:endParaRPr>
          </a:p>
          <a:p>
            <a:pPr indent="0" lvl="0" marL="0" rtl="0" algn="l">
              <a:spcBef>
                <a:spcPts val="0"/>
              </a:spcBef>
              <a:spcAft>
                <a:spcPts val="0"/>
              </a:spcAft>
              <a:buNone/>
            </a:pPr>
            <a:r>
              <a:rPr lang="en" sz="1600">
                <a:solidFill>
                  <a:schemeClr val="dk1"/>
                </a:solidFill>
                <a:latin typeface="Montserrat"/>
                <a:ea typeface="Montserrat"/>
                <a:cs typeface="Montserrat"/>
                <a:sym typeface="Montserrat"/>
              </a:rPr>
              <a:t>-Les groupes sont imbriqués entre eux et organisés sous la forme d’un arbre.</a:t>
            </a:r>
            <a:endParaRPr sz="1600">
              <a:solidFill>
                <a:schemeClr val="dk1"/>
              </a:solidFill>
              <a:latin typeface="Montserrat"/>
              <a:ea typeface="Montserrat"/>
              <a:cs typeface="Montserrat"/>
              <a:sym typeface="Montserrat"/>
            </a:endParaRPr>
          </a:p>
        </p:txBody>
      </p:sp>
      <p:pic>
        <p:nvPicPr>
          <p:cNvPr id="1495" name="Google Shape;1495;g5a128c1a6321f528_47"/>
          <p:cNvPicPr preferRelativeResize="0"/>
          <p:nvPr/>
        </p:nvPicPr>
        <p:blipFill>
          <a:blip r:embed="rId8">
            <a:alphaModFix/>
          </a:blip>
          <a:stretch>
            <a:fillRect/>
          </a:stretch>
        </p:blipFill>
        <p:spPr>
          <a:xfrm>
            <a:off x="4358200" y="1124850"/>
            <a:ext cx="4153849" cy="3048750"/>
          </a:xfrm>
          <a:prstGeom prst="rect">
            <a:avLst/>
          </a:prstGeom>
          <a:noFill/>
          <a:ln>
            <a:noFill/>
          </a:ln>
        </p:spPr>
      </p:pic>
      <p:sp>
        <p:nvSpPr>
          <p:cNvPr id="1496" name="Google Shape;1496;g5a128c1a6321f528_47"/>
          <p:cNvSpPr txBox="1"/>
          <p:nvPr>
            <p:ph idx="12" type="sldNum"/>
          </p:nvPr>
        </p:nvSpPr>
        <p:spPr>
          <a:xfrm>
            <a:off x="8121325" y="4749850"/>
            <a:ext cx="548400" cy="33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0" name="Shape 1500"/>
        <p:cNvGrpSpPr/>
        <p:nvPr/>
      </p:nvGrpSpPr>
      <p:grpSpPr>
        <a:xfrm>
          <a:off x="0" y="0"/>
          <a:ext cx="0" cy="0"/>
          <a:chOff x="0" y="0"/>
          <a:chExt cx="0" cy="0"/>
        </a:xfrm>
      </p:grpSpPr>
      <p:sp>
        <p:nvSpPr>
          <p:cNvPr id="1501" name="Google Shape;1501;g5a128c1a6321f528_66"/>
          <p:cNvSpPr txBox="1"/>
          <p:nvPr>
            <p:ph idx="2" type="title"/>
          </p:nvPr>
        </p:nvSpPr>
        <p:spPr>
          <a:xfrm>
            <a:off x="115398" y="94683"/>
            <a:ext cx="1381800" cy="841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6000"/>
              <a:buNone/>
            </a:pPr>
            <a:r>
              <a:rPr lang="en"/>
              <a:t>02</a:t>
            </a:r>
            <a:endParaRPr/>
          </a:p>
        </p:txBody>
      </p:sp>
      <p:pic>
        <p:nvPicPr>
          <p:cNvPr id="1502" name="Google Shape;1502;g5a128c1a6321f528_66"/>
          <p:cNvPicPr preferRelativeResize="0"/>
          <p:nvPr/>
        </p:nvPicPr>
        <p:blipFill rotWithShape="1">
          <a:blip r:embed="rId3">
            <a:alphaModFix/>
          </a:blip>
          <a:srcRect b="4591" l="24331" r="23342" t="5721"/>
          <a:stretch/>
        </p:blipFill>
        <p:spPr>
          <a:xfrm rot="2268302">
            <a:off x="7040138" y="2719387"/>
            <a:ext cx="1857374" cy="1790698"/>
          </a:xfrm>
          <a:prstGeom prst="rect">
            <a:avLst/>
          </a:prstGeom>
          <a:noFill/>
          <a:ln>
            <a:noFill/>
          </a:ln>
        </p:spPr>
      </p:pic>
      <p:pic>
        <p:nvPicPr>
          <p:cNvPr id="1503" name="Google Shape;1503;g5a128c1a6321f528_66"/>
          <p:cNvPicPr preferRelativeResize="0"/>
          <p:nvPr/>
        </p:nvPicPr>
        <p:blipFill rotWithShape="1">
          <a:blip r:embed="rId4">
            <a:alphaModFix/>
          </a:blip>
          <a:srcRect b="8336" l="18647" r="8852" t="7960"/>
          <a:stretch/>
        </p:blipFill>
        <p:spPr>
          <a:xfrm rot="-1406513">
            <a:off x="6447085" y="3651950"/>
            <a:ext cx="1175233" cy="763228"/>
          </a:xfrm>
          <a:prstGeom prst="rect">
            <a:avLst/>
          </a:prstGeom>
          <a:noFill/>
          <a:ln>
            <a:noFill/>
          </a:ln>
        </p:spPr>
      </p:pic>
      <p:pic>
        <p:nvPicPr>
          <p:cNvPr id="1504" name="Google Shape;1504;g5a128c1a6321f528_66"/>
          <p:cNvPicPr preferRelativeResize="0"/>
          <p:nvPr/>
        </p:nvPicPr>
        <p:blipFill rotWithShape="1">
          <a:blip r:embed="rId5">
            <a:alphaModFix/>
          </a:blip>
          <a:srcRect b="5838" l="25539" r="23463" t="7152"/>
          <a:stretch/>
        </p:blipFill>
        <p:spPr>
          <a:xfrm>
            <a:off x="7223999" y="85125"/>
            <a:ext cx="1920000" cy="1842726"/>
          </a:xfrm>
          <a:prstGeom prst="rect">
            <a:avLst/>
          </a:prstGeom>
          <a:noFill/>
          <a:ln>
            <a:noFill/>
          </a:ln>
        </p:spPr>
      </p:pic>
      <p:pic>
        <p:nvPicPr>
          <p:cNvPr id="1505" name="Google Shape;1505;g5a128c1a6321f528_66"/>
          <p:cNvPicPr preferRelativeResize="0"/>
          <p:nvPr/>
        </p:nvPicPr>
        <p:blipFill rotWithShape="1">
          <a:blip r:embed="rId6">
            <a:alphaModFix/>
          </a:blip>
          <a:srcRect b="0" l="15236" r="10474" t="0"/>
          <a:stretch/>
        </p:blipFill>
        <p:spPr>
          <a:xfrm rot="1220421">
            <a:off x="587149" y="3767009"/>
            <a:ext cx="1552575" cy="1390851"/>
          </a:xfrm>
          <a:prstGeom prst="rect">
            <a:avLst/>
          </a:prstGeom>
          <a:noFill/>
          <a:ln>
            <a:noFill/>
          </a:ln>
        </p:spPr>
      </p:pic>
      <p:sp>
        <p:nvSpPr>
          <p:cNvPr id="1506" name="Google Shape;1506;g5a128c1a6321f528_66"/>
          <p:cNvSpPr txBox="1"/>
          <p:nvPr>
            <p:ph type="title"/>
          </p:nvPr>
        </p:nvSpPr>
        <p:spPr>
          <a:xfrm>
            <a:off x="1194625" y="143575"/>
            <a:ext cx="7418100" cy="744000"/>
          </a:xfrm>
          <a:prstGeom prst="rect">
            <a:avLst/>
          </a:prstGeom>
          <a:noFill/>
          <a:ln>
            <a:noFill/>
          </a:ln>
        </p:spPr>
        <p:txBody>
          <a:bodyPr anchorCtr="0" anchor="b" bIns="91425" lIns="91425" spcFirstLastPara="1" rIns="91425" wrap="square" tIns="91425">
            <a:noAutofit/>
          </a:bodyPr>
          <a:lstStyle/>
          <a:p>
            <a:pPr indent="0" lvl="0" marL="457200" rtl="0" algn="l">
              <a:lnSpc>
                <a:spcPct val="100000"/>
              </a:lnSpc>
              <a:spcBef>
                <a:spcPts val="0"/>
              </a:spcBef>
              <a:spcAft>
                <a:spcPts val="0"/>
              </a:spcAft>
              <a:buNone/>
            </a:pPr>
            <a:r>
              <a:rPr lang="en" sz="3200">
                <a:solidFill>
                  <a:srgbClr val="A5A5A5"/>
                </a:solidFill>
              </a:rPr>
              <a:t>c) Density-</a:t>
            </a:r>
            <a:r>
              <a:rPr lang="en" sz="3200">
                <a:solidFill>
                  <a:srgbClr val="A5A5A5"/>
                </a:solidFill>
              </a:rPr>
              <a:t>based clustering</a:t>
            </a:r>
            <a:endParaRPr sz="3200">
              <a:solidFill>
                <a:srgbClr val="A5A5A5"/>
              </a:solidFill>
            </a:endParaRPr>
          </a:p>
        </p:txBody>
      </p:sp>
      <p:grpSp>
        <p:nvGrpSpPr>
          <p:cNvPr id="1507" name="Google Shape;1507;g5a128c1a6321f528_66"/>
          <p:cNvGrpSpPr/>
          <p:nvPr/>
        </p:nvGrpSpPr>
        <p:grpSpPr>
          <a:xfrm>
            <a:off x="8219800" y="2094550"/>
            <a:ext cx="76825" cy="76800"/>
            <a:chOff x="3104875" y="1099400"/>
            <a:chExt cx="76825" cy="76800"/>
          </a:xfrm>
        </p:grpSpPr>
        <p:sp>
          <p:nvSpPr>
            <p:cNvPr id="1508" name="Google Shape;1508;g5a128c1a6321f528_66"/>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9" name="Google Shape;1509;g5a128c1a6321f528_66"/>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510" name="Google Shape;1510;g5a128c1a6321f528_66"/>
          <p:cNvGrpSpPr/>
          <p:nvPr/>
        </p:nvGrpSpPr>
        <p:grpSpPr>
          <a:xfrm rot="1891135">
            <a:off x="4266960" y="4210991"/>
            <a:ext cx="76828" cy="76803"/>
            <a:chOff x="3104875" y="1099400"/>
            <a:chExt cx="76825" cy="76800"/>
          </a:xfrm>
        </p:grpSpPr>
        <p:sp>
          <p:nvSpPr>
            <p:cNvPr id="1511" name="Google Shape;1511;g5a128c1a6321f528_66"/>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2" name="Google Shape;1512;g5a128c1a6321f528_66"/>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513" name="Google Shape;1513;g5a128c1a6321f528_66"/>
          <p:cNvGrpSpPr/>
          <p:nvPr/>
        </p:nvGrpSpPr>
        <p:grpSpPr>
          <a:xfrm>
            <a:off x="2400025" y="1210988"/>
            <a:ext cx="76825" cy="76800"/>
            <a:chOff x="3104875" y="1099400"/>
            <a:chExt cx="76825" cy="76800"/>
          </a:xfrm>
        </p:grpSpPr>
        <p:sp>
          <p:nvSpPr>
            <p:cNvPr id="1514" name="Google Shape;1514;g5a128c1a6321f528_66"/>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5" name="Google Shape;1515;g5a128c1a6321f528_66"/>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516" name="Google Shape;1516;g5a128c1a6321f528_66"/>
          <p:cNvPicPr preferRelativeResize="0"/>
          <p:nvPr/>
        </p:nvPicPr>
        <p:blipFill rotWithShape="1">
          <a:blip r:embed="rId7">
            <a:alphaModFix/>
          </a:blip>
          <a:srcRect b="0" l="22009" r="18455" t="0"/>
          <a:stretch/>
        </p:blipFill>
        <p:spPr>
          <a:xfrm rot="1203247">
            <a:off x="234404" y="2223595"/>
            <a:ext cx="903665" cy="853810"/>
          </a:xfrm>
          <a:prstGeom prst="rect">
            <a:avLst/>
          </a:prstGeom>
          <a:noFill/>
          <a:ln>
            <a:noFill/>
          </a:ln>
        </p:spPr>
      </p:pic>
      <p:sp>
        <p:nvSpPr>
          <p:cNvPr id="1517" name="Google Shape;1517;g5a128c1a6321f528_66"/>
          <p:cNvSpPr txBox="1"/>
          <p:nvPr/>
        </p:nvSpPr>
        <p:spPr>
          <a:xfrm>
            <a:off x="259100" y="1287800"/>
            <a:ext cx="3692400" cy="2016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solidFill>
                  <a:schemeClr val="dk1"/>
                </a:solidFill>
                <a:latin typeface="Montserrat"/>
                <a:ea typeface="Montserrat"/>
                <a:cs typeface="Montserrat"/>
                <a:sym typeface="Montserrat"/>
              </a:rPr>
              <a:t>Le clustering basé sur la densité est un moyen de regrouper un ensemble de données en fonction de la densité des points de données et de connecter ces points de données plus denses dans un cluster. </a:t>
            </a:r>
            <a:endParaRPr sz="1700">
              <a:solidFill>
                <a:schemeClr val="dk1"/>
              </a:solidFill>
              <a:latin typeface="Montserrat"/>
              <a:ea typeface="Montserrat"/>
              <a:cs typeface="Montserrat"/>
              <a:sym typeface="Montserrat"/>
            </a:endParaRPr>
          </a:p>
        </p:txBody>
      </p:sp>
      <p:sp>
        <p:nvSpPr>
          <p:cNvPr id="1518" name="Google Shape;1518;g5a128c1a6321f528_66"/>
          <p:cNvSpPr txBox="1"/>
          <p:nvPr/>
        </p:nvSpPr>
        <p:spPr>
          <a:xfrm>
            <a:off x="1053888" y="4451525"/>
            <a:ext cx="38868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1"/>
                </a:solidFill>
                <a:latin typeface="Montserrat"/>
                <a:ea typeface="Montserrat"/>
                <a:cs typeface="Montserrat"/>
                <a:sym typeface="Montserrat"/>
              </a:rPr>
              <a:t>Exemples: DBSCAN </a:t>
            </a:r>
            <a:endParaRPr sz="1600">
              <a:solidFill>
                <a:schemeClr val="dk1"/>
              </a:solidFill>
              <a:latin typeface="Montserrat"/>
              <a:ea typeface="Montserrat"/>
              <a:cs typeface="Montserrat"/>
              <a:sym typeface="Montserrat"/>
            </a:endParaRPr>
          </a:p>
        </p:txBody>
      </p:sp>
      <p:sp>
        <p:nvSpPr>
          <p:cNvPr id="1519" name="Google Shape;1519;g5a128c1a6321f528_66"/>
          <p:cNvSpPr txBox="1"/>
          <p:nvPr/>
        </p:nvSpPr>
        <p:spPr>
          <a:xfrm>
            <a:off x="3498075" y="3774425"/>
            <a:ext cx="30000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1"/>
                </a:solidFill>
                <a:latin typeface="Montserrat"/>
                <a:ea typeface="Montserrat"/>
                <a:cs typeface="Montserrat"/>
                <a:sym typeface="Montserrat"/>
              </a:rPr>
              <a:t>P</a:t>
            </a:r>
            <a:r>
              <a:rPr lang="en" sz="1600">
                <a:solidFill>
                  <a:schemeClr val="dk1"/>
                </a:solidFill>
                <a:latin typeface="Montserrat"/>
                <a:ea typeface="Montserrat"/>
                <a:cs typeface="Montserrat"/>
                <a:sym typeface="Montserrat"/>
              </a:rPr>
              <a:t>roduit un cluster de forme arbitraire</a:t>
            </a:r>
            <a:endParaRPr sz="1600">
              <a:solidFill>
                <a:schemeClr val="dk1"/>
              </a:solidFill>
              <a:latin typeface="Montserrat"/>
              <a:ea typeface="Montserrat"/>
              <a:cs typeface="Montserrat"/>
              <a:sym typeface="Montserrat"/>
            </a:endParaRPr>
          </a:p>
        </p:txBody>
      </p:sp>
      <p:pic>
        <p:nvPicPr>
          <p:cNvPr id="1520" name="Google Shape;1520;g5a128c1a6321f528_66"/>
          <p:cNvPicPr preferRelativeResize="0"/>
          <p:nvPr/>
        </p:nvPicPr>
        <p:blipFill>
          <a:blip r:embed="rId8">
            <a:alphaModFix/>
          </a:blip>
          <a:stretch>
            <a:fillRect/>
          </a:stretch>
        </p:blipFill>
        <p:spPr>
          <a:xfrm>
            <a:off x="4180100" y="1412200"/>
            <a:ext cx="4371975" cy="2104325"/>
          </a:xfrm>
          <a:prstGeom prst="rect">
            <a:avLst/>
          </a:prstGeom>
          <a:noFill/>
          <a:ln>
            <a:noFill/>
          </a:ln>
        </p:spPr>
      </p:pic>
      <p:sp>
        <p:nvSpPr>
          <p:cNvPr id="1521" name="Google Shape;1521;g5a128c1a6321f528_66"/>
          <p:cNvSpPr txBox="1"/>
          <p:nvPr>
            <p:ph idx="12" type="sldNum"/>
          </p:nvPr>
        </p:nvSpPr>
        <p:spPr>
          <a:xfrm>
            <a:off x="8121325" y="4749850"/>
            <a:ext cx="548400" cy="33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5" name="Shape 1525"/>
        <p:cNvGrpSpPr/>
        <p:nvPr/>
      </p:nvGrpSpPr>
      <p:grpSpPr>
        <a:xfrm>
          <a:off x="0" y="0"/>
          <a:ext cx="0" cy="0"/>
          <a:chOff x="0" y="0"/>
          <a:chExt cx="0" cy="0"/>
        </a:xfrm>
      </p:grpSpPr>
      <p:sp>
        <p:nvSpPr>
          <p:cNvPr id="1526" name="Google Shape;1526;g5a128c1a6321f528_118"/>
          <p:cNvSpPr txBox="1"/>
          <p:nvPr>
            <p:ph idx="2" type="title"/>
          </p:nvPr>
        </p:nvSpPr>
        <p:spPr>
          <a:xfrm>
            <a:off x="581773" y="1506883"/>
            <a:ext cx="1381800" cy="841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6000"/>
              <a:buNone/>
            </a:pPr>
            <a:r>
              <a:rPr lang="en"/>
              <a:t>03</a:t>
            </a:r>
            <a:endParaRPr/>
          </a:p>
        </p:txBody>
      </p:sp>
      <p:pic>
        <p:nvPicPr>
          <p:cNvPr id="1527" name="Google Shape;1527;g5a128c1a6321f528_118"/>
          <p:cNvPicPr preferRelativeResize="0"/>
          <p:nvPr/>
        </p:nvPicPr>
        <p:blipFill rotWithShape="1">
          <a:blip r:embed="rId3">
            <a:alphaModFix/>
          </a:blip>
          <a:srcRect b="4591" l="24331" r="23342" t="5721"/>
          <a:stretch/>
        </p:blipFill>
        <p:spPr>
          <a:xfrm rot="2268302">
            <a:off x="7040138" y="2719387"/>
            <a:ext cx="1857374" cy="1790698"/>
          </a:xfrm>
          <a:prstGeom prst="rect">
            <a:avLst/>
          </a:prstGeom>
          <a:noFill/>
          <a:ln>
            <a:noFill/>
          </a:ln>
        </p:spPr>
      </p:pic>
      <p:pic>
        <p:nvPicPr>
          <p:cNvPr id="1528" name="Google Shape;1528;g5a128c1a6321f528_118"/>
          <p:cNvPicPr preferRelativeResize="0"/>
          <p:nvPr/>
        </p:nvPicPr>
        <p:blipFill rotWithShape="1">
          <a:blip r:embed="rId4">
            <a:alphaModFix/>
          </a:blip>
          <a:srcRect b="8336" l="18647" r="8852" t="7960"/>
          <a:stretch/>
        </p:blipFill>
        <p:spPr>
          <a:xfrm rot="-1406513">
            <a:off x="6447085" y="3651950"/>
            <a:ext cx="1175233" cy="763228"/>
          </a:xfrm>
          <a:prstGeom prst="rect">
            <a:avLst/>
          </a:prstGeom>
          <a:noFill/>
          <a:ln>
            <a:noFill/>
          </a:ln>
        </p:spPr>
      </p:pic>
      <p:pic>
        <p:nvPicPr>
          <p:cNvPr id="1529" name="Google Shape;1529;g5a128c1a6321f528_118"/>
          <p:cNvPicPr preferRelativeResize="0"/>
          <p:nvPr/>
        </p:nvPicPr>
        <p:blipFill rotWithShape="1">
          <a:blip r:embed="rId5">
            <a:alphaModFix/>
          </a:blip>
          <a:srcRect b="5838" l="25539" r="23463" t="7152"/>
          <a:stretch/>
        </p:blipFill>
        <p:spPr>
          <a:xfrm>
            <a:off x="6035249" y="251825"/>
            <a:ext cx="1920000" cy="1842726"/>
          </a:xfrm>
          <a:prstGeom prst="rect">
            <a:avLst/>
          </a:prstGeom>
          <a:noFill/>
          <a:ln>
            <a:noFill/>
          </a:ln>
        </p:spPr>
      </p:pic>
      <p:pic>
        <p:nvPicPr>
          <p:cNvPr id="1530" name="Google Shape;1530;g5a128c1a6321f528_118"/>
          <p:cNvPicPr preferRelativeResize="0"/>
          <p:nvPr/>
        </p:nvPicPr>
        <p:blipFill rotWithShape="1">
          <a:blip r:embed="rId6">
            <a:alphaModFix/>
          </a:blip>
          <a:srcRect b="0" l="15236" r="10474" t="0"/>
          <a:stretch/>
        </p:blipFill>
        <p:spPr>
          <a:xfrm rot="1220421">
            <a:off x="4940349" y="553959"/>
            <a:ext cx="1552575" cy="1390851"/>
          </a:xfrm>
          <a:prstGeom prst="rect">
            <a:avLst/>
          </a:prstGeom>
          <a:noFill/>
          <a:ln>
            <a:noFill/>
          </a:ln>
        </p:spPr>
      </p:pic>
      <p:sp>
        <p:nvSpPr>
          <p:cNvPr id="1531" name="Google Shape;1531;g5a128c1a6321f528_118"/>
          <p:cNvSpPr txBox="1"/>
          <p:nvPr>
            <p:ph type="title"/>
          </p:nvPr>
        </p:nvSpPr>
        <p:spPr>
          <a:xfrm>
            <a:off x="424950" y="2500785"/>
            <a:ext cx="8294100" cy="1167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Clr>
                <a:srgbClr val="000000"/>
              </a:buClr>
              <a:buSzPts val="2400"/>
              <a:buFont typeface="Arial"/>
              <a:buNone/>
            </a:pPr>
            <a:r>
              <a:rPr lang="en"/>
              <a:t>Quelques exemples d’algo. De Clustering</a:t>
            </a:r>
            <a:endParaRPr/>
          </a:p>
        </p:txBody>
      </p:sp>
      <p:grpSp>
        <p:nvGrpSpPr>
          <p:cNvPr id="1532" name="Google Shape;1532;g5a128c1a6321f528_118"/>
          <p:cNvGrpSpPr/>
          <p:nvPr/>
        </p:nvGrpSpPr>
        <p:grpSpPr>
          <a:xfrm>
            <a:off x="8219800" y="2094550"/>
            <a:ext cx="76825" cy="76800"/>
            <a:chOff x="3104875" y="1099400"/>
            <a:chExt cx="76825" cy="76800"/>
          </a:xfrm>
        </p:grpSpPr>
        <p:sp>
          <p:nvSpPr>
            <p:cNvPr id="1533" name="Google Shape;1533;g5a128c1a6321f528_118"/>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4" name="Google Shape;1534;g5a128c1a6321f528_118"/>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535" name="Google Shape;1535;g5a128c1a6321f528_118"/>
          <p:cNvGrpSpPr/>
          <p:nvPr/>
        </p:nvGrpSpPr>
        <p:grpSpPr>
          <a:xfrm rot="1891135">
            <a:off x="4266960" y="4210991"/>
            <a:ext cx="76828" cy="76803"/>
            <a:chOff x="3104875" y="1099400"/>
            <a:chExt cx="76825" cy="76800"/>
          </a:xfrm>
        </p:grpSpPr>
        <p:sp>
          <p:nvSpPr>
            <p:cNvPr id="1536" name="Google Shape;1536;g5a128c1a6321f528_118"/>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7" name="Google Shape;1537;g5a128c1a6321f528_118"/>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538" name="Google Shape;1538;g5a128c1a6321f528_118"/>
          <p:cNvGrpSpPr/>
          <p:nvPr/>
        </p:nvGrpSpPr>
        <p:grpSpPr>
          <a:xfrm>
            <a:off x="2400025" y="1210988"/>
            <a:ext cx="76825" cy="76800"/>
            <a:chOff x="3104875" y="1099400"/>
            <a:chExt cx="76825" cy="76800"/>
          </a:xfrm>
        </p:grpSpPr>
        <p:sp>
          <p:nvSpPr>
            <p:cNvPr id="1539" name="Google Shape;1539;g5a128c1a6321f528_118"/>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0" name="Google Shape;1540;g5a128c1a6321f528_118"/>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541" name="Google Shape;1541;g5a128c1a6321f528_118"/>
          <p:cNvPicPr preferRelativeResize="0"/>
          <p:nvPr/>
        </p:nvPicPr>
        <p:blipFill rotWithShape="1">
          <a:blip r:embed="rId7">
            <a:alphaModFix/>
          </a:blip>
          <a:srcRect b="0" l="22009" r="18455" t="0"/>
          <a:stretch/>
        </p:blipFill>
        <p:spPr>
          <a:xfrm rot="1203247">
            <a:off x="1616204" y="3965720"/>
            <a:ext cx="903665" cy="853810"/>
          </a:xfrm>
          <a:prstGeom prst="rect">
            <a:avLst/>
          </a:prstGeom>
          <a:noFill/>
          <a:ln>
            <a:noFill/>
          </a:ln>
        </p:spPr>
      </p:pic>
      <p:sp>
        <p:nvSpPr>
          <p:cNvPr id="1542" name="Google Shape;1542;g5a128c1a6321f528_118"/>
          <p:cNvSpPr txBox="1"/>
          <p:nvPr>
            <p:ph idx="12" type="sldNum"/>
          </p:nvPr>
        </p:nvSpPr>
        <p:spPr>
          <a:xfrm>
            <a:off x="8121325" y="4749850"/>
            <a:ext cx="548400" cy="33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6" name="Shape 1546"/>
        <p:cNvGrpSpPr/>
        <p:nvPr/>
      </p:nvGrpSpPr>
      <p:grpSpPr>
        <a:xfrm>
          <a:off x="0" y="0"/>
          <a:ext cx="0" cy="0"/>
          <a:chOff x="0" y="0"/>
          <a:chExt cx="0" cy="0"/>
        </a:xfrm>
      </p:grpSpPr>
      <p:pic>
        <p:nvPicPr>
          <p:cNvPr id="1547" name="Google Shape;1547;g5a128c1a6321f528_0"/>
          <p:cNvPicPr preferRelativeResize="0"/>
          <p:nvPr/>
        </p:nvPicPr>
        <p:blipFill rotWithShape="1">
          <a:blip r:embed="rId3">
            <a:alphaModFix/>
          </a:blip>
          <a:srcRect b="5390" l="26806" r="25401" t="7660"/>
          <a:stretch/>
        </p:blipFill>
        <p:spPr>
          <a:xfrm>
            <a:off x="7219350" y="2823400"/>
            <a:ext cx="1739952" cy="1780604"/>
          </a:xfrm>
          <a:prstGeom prst="rect">
            <a:avLst/>
          </a:prstGeom>
          <a:noFill/>
          <a:ln>
            <a:noFill/>
          </a:ln>
        </p:spPr>
      </p:pic>
      <p:pic>
        <p:nvPicPr>
          <p:cNvPr id="1548" name="Google Shape;1548;g5a128c1a6321f528_0"/>
          <p:cNvPicPr preferRelativeResize="0"/>
          <p:nvPr/>
        </p:nvPicPr>
        <p:blipFill rotWithShape="1">
          <a:blip r:embed="rId4">
            <a:alphaModFix/>
          </a:blip>
          <a:srcRect b="8336" l="18647" r="8852" t="7960"/>
          <a:stretch/>
        </p:blipFill>
        <p:spPr>
          <a:xfrm rot="-1152297">
            <a:off x="-1068249" y="4474752"/>
            <a:ext cx="1647827" cy="1070150"/>
          </a:xfrm>
          <a:prstGeom prst="rect">
            <a:avLst/>
          </a:prstGeom>
          <a:noFill/>
          <a:ln>
            <a:noFill/>
          </a:ln>
        </p:spPr>
      </p:pic>
      <p:pic>
        <p:nvPicPr>
          <p:cNvPr id="1549" name="Google Shape;1549;g5a128c1a6321f528_0"/>
          <p:cNvPicPr preferRelativeResize="0"/>
          <p:nvPr/>
        </p:nvPicPr>
        <p:blipFill rotWithShape="1">
          <a:blip r:embed="rId5">
            <a:alphaModFix/>
          </a:blip>
          <a:srcRect b="0" l="15236" r="10474" t="0"/>
          <a:stretch/>
        </p:blipFill>
        <p:spPr>
          <a:xfrm rot="1220421">
            <a:off x="-205583" y="-678204"/>
            <a:ext cx="1552575" cy="1390851"/>
          </a:xfrm>
          <a:prstGeom prst="rect">
            <a:avLst/>
          </a:prstGeom>
          <a:noFill/>
          <a:ln>
            <a:noFill/>
          </a:ln>
        </p:spPr>
      </p:pic>
      <p:pic>
        <p:nvPicPr>
          <p:cNvPr id="1550" name="Google Shape;1550;g5a128c1a6321f528_0"/>
          <p:cNvPicPr preferRelativeResize="0"/>
          <p:nvPr/>
        </p:nvPicPr>
        <p:blipFill rotWithShape="1">
          <a:blip r:embed="rId6">
            <a:alphaModFix/>
          </a:blip>
          <a:srcRect b="0" l="22009" r="18455" t="0"/>
          <a:stretch/>
        </p:blipFill>
        <p:spPr>
          <a:xfrm rot="3321565">
            <a:off x="5476739" y="3039362"/>
            <a:ext cx="652200" cy="616226"/>
          </a:xfrm>
          <a:prstGeom prst="rect">
            <a:avLst/>
          </a:prstGeom>
          <a:noFill/>
          <a:ln>
            <a:noFill/>
          </a:ln>
        </p:spPr>
      </p:pic>
      <p:grpSp>
        <p:nvGrpSpPr>
          <p:cNvPr id="1551" name="Google Shape;1551;g5a128c1a6321f528_0"/>
          <p:cNvGrpSpPr/>
          <p:nvPr/>
        </p:nvGrpSpPr>
        <p:grpSpPr>
          <a:xfrm>
            <a:off x="1241825" y="3309075"/>
            <a:ext cx="76825" cy="76800"/>
            <a:chOff x="3104875" y="1099400"/>
            <a:chExt cx="76825" cy="76800"/>
          </a:xfrm>
        </p:grpSpPr>
        <p:sp>
          <p:nvSpPr>
            <p:cNvPr id="1552" name="Google Shape;1552;g5a128c1a6321f528_0"/>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3" name="Google Shape;1553;g5a128c1a6321f528_0"/>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554" name="Google Shape;1554;g5a128c1a6321f528_0"/>
          <p:cNvGrpSpPr/>
          <p:nvPr/>
        </p:nvGrpSpPr>
        <p:grpSpPr>
          <a:xfrm>
            <a:off x="4870450" y="743250"/>
            <a:ext cx="76825" cy="76800"/>
            <a:chOff x="3104875" y="1099400"/>
            <a:chExt cx="76825" cy="76800"/>
          </a:xfrm>
        </p:grpSpPr>
        <p:sp>
          <p:nvSpPr>
            <p:cNvPr id="1555" name="Google Shape;1555;g5a128c1a6321f528_0"/>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6" name="Google Shape;1556;g5a128c1a6321f528_0"/>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557" name="Google Shape;1557;g5a128c1a6321f528_0"/>
          <p:cNvGrpSpPr/>
          <p:nvPr/>
        </p:nvGrpSpPr>
        <p:grpSpPr>
          <a:xfrm>
            <a:off x="8200950" y="2377875"/>
            <a:ext cx="76825" cy="76800"/>
            <a:chOff x="3104875" y="1099400"/>
            <a:chExt cx="76825" cy="76800"/>
          </a:xfrm>
        </p:grpSpPr>
        <p:sp>
          <p:nvSpPr>
            <p:cNvPr id="1558" name="Google Shape;1558;g5a128c1a6321f528_0"/>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9" name="Google Shape;1559;g5a128c1a6321f528_0"/>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560" name="Google Shape;1560;g5a128c1a6321f528_0"/>
          <p:cNvSpPr txBox="1"/>
          <p:nvPr/>
        </p:nvSpPr>
        <p:spPr>
          <a:xfrm>
            <a:off x="55584" y="97330"/>
            <a:ext cx="1381800" cy="841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0" i="0" lang="en" sz="7200" u="none" cap="none" strike="noStrike">
                <a:solidFill>
                  <a:schemeClr val="dk1"/>
                </a:solidFill>
                <a:latin typeface="Montserrat Black"/>
                <a:ea typeface="Montserrat Black"/>
                <a:cs typeface="Montserrat Black"/>
                <a:sym typeface="Montserrat Black"/>
              </a:rPr>
              <a:t>0</a:t>
            </a:r>
            <a:r>
              <a:rPr lang="en" sz="7200">
                <a:solidFill>
                  <a:schemeClr val="dk1"/>
                </a:solidFill>
                <a:latin typeface="Montserrat Black"/>
                <a:ea typeface="Montserrat Black"/>
                <a:cs typeface="Montserrat Black"/>
                <a:sym typeface="Montserrat Black"/>
              </a:rPr>
              <a:t>3</a:t>
            </a:r>
            <a:endParaRPr/>
          </a:p>
        </p:txBody>
      </p:sp>
      <p:pic>
        <p:nvPicPr>
          <p:cNvPr id="1561" name="Google Shape;1561;g5a128c1a6321f528_0"/>
          <p:cNvPicPr preferRelativeResize="0"/>
          <p:nvPr/>
        </p:nvPicPr>
        <p:blipFill>
          <a:blip r:embed="rId7">
            <a:alphaModFix/>
          </a:blip>
          <a:stretch>
            <a:fillRect/>
          </a:stretch>
        </p:blipFill>
        <p:spPr>
          <a:xfrm>
            <a:off x="518234" y="1518325"/>
            <a:ext cx="1140106" cy="466727"/>
          </a:xfrm>
          <a:prstGeom prst="rect">
            <a:avLst/>
          </a:prstGeom>
          <a:noFill/>
          <a:ln>
            <a:noFill/>
          </a:ln>
        </p:spPr>
      </p:pic>
      <p:pic>
        <p:nvPicPr>
          <p:cNvPr id="1562" name="Google Shape;1562;g5a128c1a6321f528_0"/>
          <p:cNvPicPr preferRelativeResize="0"/>
          <p:nvPr/>
        </p:nvPicPr>
        <p:blipFill>
          <a:blip r:embed="rId7">
            <a:alphaModFix/>
          </a:blip>
          <a:stretch>
            <a:fillRect/>
          </a:stretch>
        </p:blipFill>
        <p:spPr>
          <a:xfrm>
            <a:off x="518225" y="2215953"/>
            <a:ext cx="1140106" cy="466727"/>
          </a:xfrm>
          <a:prstGeom prst="rect">
            <a:avLst/>
          </a:prstGeom>
          <a:noFill/>
          <a:ln>
            <a:noFill/>
          </a:ln>
        </p:spPr>
      </p:pic>
      <p:pic>
        <p:nvPicPr>
          <p:cNvPr id="1563" name="Google Shape;1563;g5a128c1a6321f528_0"/>
          <p:cNvPicPr preferRelativeResize="0"/>
          <p:nvPr/>
        </p:nvPicPr>
        <p:blipFill>
          <a:blip r:embed="rId7">
            <a:alphaModFix/>
          </a:blip>
          <a:stretch>
            <a:fillRect/>
          </a:stretch>
        </p:blipFill>
        <p:spPr>
          <a:xfrm>
            <a:off x="518225" y="2953019"/>
            <a:ext cx="1140106" cy="466727"/>
          </a:xfrm>
          <a:prstGeom prst="rect">
            <a:avLst/>
          </a:prstGeom>
          <a:noFill/>
          <a:ln>
            <a:noFill/>
          </a:ln>
        </p:spPr>
      </p:pic>
      <p:pic>
        <p:nvPicPr>
          <p:cNvPr id="1564" name="Google Shape;1564;g5a128c1a6321f528_0"/>
          <p:cNvPicPr preferRelativeResize="0"/>
          <p:nvPr/>
        </p:nvPicPr>
        <p:blipFill>
          <a:blip r:embed="rId7">
            <a:alphaModFix/>
          </a:blip>
          <a:stretch>
            <a:fillRect/>
          </a:stretch>
        </p:blipFill>
        <p:spPr>
          <a:xfrm>
            <a:off x="518244" y="3681923"/>
            <a:ext cx="1140106" cy="466727"/>
          </a:xfrm>
          <a:prstGeom prst="rect">
            <a:avLst/>
          </a:prstGeom>
          <a:noFill/>
          <a:ln>
            <a:noFill/>
          </a:ln>
        </p:spPr>
      </p:pic>
      <p:sp>
        <p:nvSpPr>
          <p:cNvPr id="1565" name="Google Shape;1565;g5a128c1a6321f528_0"/>
          <p:cNvSpPr txBox="1"/>
          <p:nvPr/>
        </p:nvSpPr>
        <p:spPr>
          <a:xfrm>
            <a:off x="1818925" y="2835075"/>
            <a:ext cx="34167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rPr>
              <a:t>Cette division est  basée sur une structure interne des données mais sans target (technique non-supervisée).</a:t>
            </a:r>
            <a:endParaRPr>
              <a:solidFill>
                <a:schemeClr val="dk1"/>
              </a:solidFill>
            </a:endParaRPr>
          </a:p>
        </p:txBody>
      </p:sp>
      <p:sp>
        <p:nvSpPr>
          <p:cNvPr id="1566" name="Google Shape;1566;g5a128c1a6321f528_0"/>
          <p:cNvSpPr txBox="1"/>
          <p:nvPr/>
        </p:nvSpPr>
        <p:spPr>
          <a:xfrm>
            <a:off x="1771226" y="1384650"/>
            <a:ext cx="32889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rPr>
              <a:t>C’est une méthode de clustering basée sur la division par groupes similaires.</a:t>
            </a:r>
            <a:endParaRPr>
              <a:solidFill>
                <a:schemeClr val="dk1"/>
              </a:solidFill>
            </a:endParaRPr>
          </a:p>
        </p:txBody>
      </p:sp>
      <p:sp>
        <p:nvSpPr>
          <p:cNvPr id="1567" name="Google Shape;1567;g5a128c1a6321f528_0"/>
          <p:cNvSpPr txBox="1"/>
          <p:nvPr/>
        </p:nvSpPr>
        <p:spPr>
          <a:xfrm>
            <a:off x="1794875" y="2121725"/>
            <a:ext cx="3416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rPr>
              <a:t>Le k-means divise les données ou data points en sous-ensembles distincts.</a:t>
            </a:r>
            <a:endParaRPr>
              <a:solidFill>
                <a:schemeClr val="dk1"/>
              </a:solidFill>
            </a:endParaRPr>
          </a:p>
        </p:txBody>
      </p:sp>
      <p:sp>
        <p:nvSpPr>
          <p:cNvPr id="1568" name="Google Shape;1568;g5a128c1a6321f528_0"/>
          <p:cNvSpPr txBox="1"/>
          <p:nvPr>
            <p:ph type="title"/>
          </p:nvPr>
        </p:nvSpPr>
        <p:spPr>
          <a:xfrm>
            <a:off x="1658350" y="97325"/>
            <a:ext cx="7418100" cy="744000"/>
          </a:xfrm>
          <a:prstGeom prst="rect">
            <a:avLst/>
          </a:prstGeom>
          <a:noFill/>
          <a:ln>
            <a:noFill/>
          </a:ln>
        </p:spPr>
        <p:txBody>
          <a:bodyPr anchorCtr="0" anchor="b" bIns="91425" lIns="91425" spcFirstLastPara="1" rIns="91425" wrap="square" tIns="91425">
            <a:noAutofit/>
          </a:bodyPr>
          <a:lstStyle/>
          <a:p>
            <a:pPr indent="-431800" lvl="0" marL="457200" rtl="0" algn="l">
              <a:lnSpc>
                <a:spcPct val="100000"/>
              </a:lnSpc>
              <a:spcBef>
                <a:spcPts val="0"/>
              </a:spcBef>
              <a:spcAft>
                <a:spcPts val="0"/>
              </a:spcAft>
              <a:buClr>
                <a:srgbClr val="A5A5A5"/>
              </a:buClr>
              <a:buSzPts val="3200"/>
              <a:buAutoNum type="alphaLcParenR"/>
            </a:pPr>
            <a:r>
              <a:rPr lang="en" sz="3200">
                <a:solidFill>
                  <a:srgbClr val="A5A5A5"/>
                </a:solidFill>
              </a:rPr>
              <a:t>K-Means</a:t>
            </a:r>
            <a:endParaRPr sz="3200">
              <a:solidFill>
                <a:srgbClr val="A5A5A5"/>
              </a:solidFill>
            </a:endParaRPr>
          </a:p>
        </p:txBody>
      </p:sp>
      <p:sp>
        <p:nvSpPr>
          <p:cNvPr id="1569" name="Google Shape;1569;g5a128c1a6321f528_0"/>
          <p:cNvSpPr txBox="1"/>
          <p:nvPr/>
        </p:nvSpPr>
        <p:spPr>
          <a:xfrm>
            <a:off x="1763275" y="3634500"/>
            <a:ext cx="3989100" cy="6156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500"/>
              </a:spcBef>
              <a:spcAft>
                <a:spcPts val="0"/>
              </a:spcAft>
              <a:buNone/>
            </a:pPr>
            <a:r>
              <a:rPr lang="en">
                <a:solidFill>
                  <a:schemeClr val="dk1"/>
                </a:solidFill>
              </a:rPr>
              <a:t>Chaque groupe de clusters est suffisamment différent.</a:t>
            </a:r>
            <a:endParaRPr>
              <a:solidFill>
                <a:schemeClr val="dk1"/>
              </a:solidFill>
            </a:endParaRPr>
          </a:p>
        </p:txBody>
      </p:sp>
      <p:sp>
        <p:nvSpPr>
          <p:cNvPr id="1570" name="Google Shape;1570;g5a128c1a6321f528_0"/>
          <p:cNvSpPr txBox="1"/>
          <p:nvPr>
            <p:ph idx="12" type="sldNum"/>
          </p:nvPr>
        </p:nvSpPr>
        <p:spPr>
          <a:xfrm>
            <a:off x="8121325" y="4749850"/>
            <a:ext cx="548400" cy="33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4" name="Shape 1574"/>
        <p:cNvGrpSpPr/>
        <p:nvPr/>
      </p:nvGrpSpPr>
      <p:grpSpPr>
        <a:xfrm>
          <a:off x="0" y="0"/>
          <a:ext cx="0" cy="0"/>
          <a:chOff x="0" y="0"/>
          <a:chExt cx="0" cy="0"/>
        </a:xfrm>
      </p:grpSpPr>
      <p:pic>
        <p:nvPicPr>
          <p:cNvPr id="1575" name="Google Shape;1575;g5a128c1a6321f528_154"/>
          <p:cNvPicPr preferRelativeResize="0"/>
          <p:nvPr/>
        </p:nvPicPr>
        <p:blipFill rotWithShape="1">
          <a:blip r:embed="rId3">
            <a:alphaModFix/>
          </a:blip>
          <a:srcRect b="5390" l="26806" r="25401" t="7660"/>
          <a:stretch/>
        </p:blipFill>
        <p:spPr>
          <a:xfrm>
            <a:off x="7219350" y="2823400"/>
            <a:ext cx="1739952" cy="1780604"/>
          </a:xfrm>
          <a:prstGeom prst="rect">
            <a:avLst/>
          </a:prstGeom>
          <a:noFill/>
          <a:ln>
            <a:noFill/>
          </a:ln>
        </p:spPr>
      </p:pic>
      <p:pic>
        <p:nvPicPr>
          <p:cNvPr id="1576" name="Google Shape;1576;g5a128c1a6321f528_154"/>
          <p:cNvPicPr preferRelativeResize="0"/>
          <p:nvPr/>
        </p:nvPicPr>
        <p:blipFill rotWithShape="1">
          <a:blip r:embed="rId4">
            <a:alphaModFix/>
          </a:blip>
          <a:srcRect b="8336" l="18647" r="8852" t="7960"/>
          <a:stretch/>
        </p:blipFill>
        <p:spPr>
          <a:xfrm rot="-1152297">
            <a:off x="-1068249" y="4474752"/>
            <a:ext cx="1647827" cy="1070150"/>
          </a:xfrm>
          <a:prstGeom prst="rect">
            <a:avLst/>
          </a:prstGeom>
          <a:noFill/>
          <a:ln>
            <a:noFill/>
          </a:ln>
        </p:spPr>
      </p:pic>
      <p:pic>
        <p:nvPicPr>
          <p:cNvPr id="1577" name="Google Shape;1577;g5a128c1a6321f528_154"/>
          <p:cNvPicPr preferRelativeResize="0"/>
          <p:nvPr/>
        </p:nvPicPr>
        <p:blipFill rotWithShape="1">
          <a:blip r:embed="rId5">
            <a:alphaModFix/>
          </a:blip>
          <a:srcRect b="0" l="15236" r="10474" t="0"/>
          <a:stretch/>
        </p:blipFill>
        <p:spPr>
          <a:xfrm rot="1220421">
            <a:off x="-205583" y="-678204"/>
            <a:ext cx="1552575" cy="1390851"/>
          </a:xfrm>
          <a:prstGeom prst="rect">
            <a:avLst/>
          </a:prstGeom>
          <a:noFill/>
          <a:ln>
            <a:noFill/>
          </a:ln>
        </p:spPr>
      </p:pic>
      <p:pic>
        <p:nvPicPr>
          <p:cNvPr id="1578" name="Google Shape;1578;g5a128c1a6321f528_154"/>
          <p:cNvPicPr preferRelativeResize="0"/>
          <p:nvPr/>
        </p:nvPicPr>
        <p:blipFill rotWithShape="1">
          <a:blip r:embed="rId6">
            <a:alphaModFix/>
          </a:blip>
          <a:srcRect b="0" l="22009" r="18455" t="0"/>
          <a:stretch/>
        </p:blipFill>
        <p:spPr>
          <a:xfrm rot="3321565">
            <a:off x="5969064" y="976637"/>
            <a:ext cx="652200" cy="616226"/>
          </a:xfrm>
          <a:prstGeom prst="rect">
            <a:avLst/>
          </a:prstGeom>
          <a:noFill/>
          <a:ln>
            <a:noFill/>
          </a:ln>
        </p:spPr>
      </p:pic>
      <p:grpSp>
        <p:nvGrpSpPr>
          <p:cNvPr id="1579" name="Google Shape;1579;g5a128c1a6321f528_154"/>
          <p:cNvGrpSpPr/>
          <p:nvPr/>
        </p:nvGrpSpPr>
        <p:grpSpPr>
          <a:xfrm>
            <a:off x="4870450" y="743250"/>
            <a:ext cx="76825" cy="76800"/>
            <a:chOff x="3104875" y="1099400"/>
            <a:chExt cx="76825" cy="76800"/>
          </a:xfrm>
        </p:grpSpPr>
        <p:sp>
          <p:nvSpPr>
            <p:cNvPr id="1580" name="Google Shape;1580;g5a128c1a6321f528_154"/>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1" name="Google Shape;1581;g5a128c1a6321f528_154"/>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582" name="Google Shape;1582;g5a128c1a6321f528_154"/>
          <p:cNvGrpSpPr/>
          <p:nvPr/>
        </p:nvGrpSpPr>
        <p:grpSpPr>
          <a:xfrm>
            <a:off x="8200950" y="2377875"/>
            <a:ext cx="76825" cy="76800"/>
            <a:chOff x="3104875" y="1099400"/>
            <a:chExt cx="76825" cy="76800"/>
          </a:xfrm>
        </p:grpSpPr>
        <p:sp>
          <p:nvSpPr>
            <p:cNvPr id="1583" name="Google Shape;1583;g5a128c1a6321f528_154"/>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4" name="Google Shape;1584;g5a128c1a6321f528_154"/>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585" name="Google Shape;1585;g5a128c1a6321f528_154"/>
          <p:cNvSpPr txBox="1"/>
          <p:nvPr/>
        </p:nvSpPr>
        <p:spPr>
          <a:xfrm>
            <a:off x="55584" y="97330"/>
            <a:ext cx="1381800" cy="841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0" i="0" lang="en" sz="7200" u="none" cap="none" strike="noStrike">
                <a:solidFill>
                  <a:schemeClr val="dk1"/>
                </a:solidFill>
                <a:latin typeface="Montserrat Black"/>
                <a:ea typeface="Montserrat Black"/>
                <a:cs typeface="Montserrat Black"/>
                <a:sym typeface="Montserrat Black"/>
              </a:rPr>
              <a:t>0</a:t>
            </a:r>
            <a:r>
              <a:rPr lang="en" sz="7200">
                <a:solidFill>
                  <a:schemeClr val="dk1"/>
                </a:solidFill>
                <a:latin typeface="Montserrat Black"/>
                <a:ea typeface="Montserrat Black"/>
                <a:cs typeface="Montserrat Black"/>
                <a:sym typeface="Montserrat Black"/>
              </a:rPr>
              <a:t>3</a:t>
            </a:r>
            <a:endParaRPr/>
          </a:p>
        </p:txBody>
      </p:sp>
      <p:sp>
        <p:nvSpPr>
          <p:cNvPr id="1586" name="Google Shape;1586;g5a128c1a6321f528_154"/>
          <p:cNvSpPr txBox="1"/>
          <p:nvPr/>
        </p:nvSpPr>
        <p:spPr>
          <a:xfrm>
            <a:off x="1153075" y="1460850"/>
            <a:ext cx="3907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rPr>
              <a:t>Choisir aléatoirement le nombre de centroïdes.</a:t>
            </a:r>
            <a:endParaRPr>
              <a:solidFill>
                <a:schemeClr val="dk1"/>
              </a:solidFill>
            </a:endParaRPr>
          </a:p>
        </p:txBody>
      </p:sp>
      <p:sp>
        <p:nvSpPr>
          <p:cNvPr id="1587" name="Google Shape;1587;g5a128c1a6321f528_154"/>
          <p:cNvSpPr txBox="1"/>
          <p:nvPr/>
        </p:nvSpPr>
        <p:spPr>
          <a:xfrm>
            <a:off x="1153075" y="2045525"/>
            <a:ext cx="4058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rPr>
              <a:t>Calculer la distance de chaque point par rapport aux centroïdes.</a:t>
            </a:r>
            <a:endParaRPr>
              <a:solidFill>
                <a:schemeClr val="dk1"/>
              </a:solidFill>
            </a:endParaRPr>
          </a:p>
        </p:txBody>
      </p:sp>
      <p:sp>
        <p:nvSpPr>
          <p:cNvPr id="1588" name="Google Shape;1588;g5a128c1a6321f528_154"/>
          <p:cNvSpPr txBox="1"/>
          <p:nvPr>
            <p:ph type="title"/>
          </p:nvPr>
        </p:nvSpPr>
        <p:spPr>
          <a:xfrm>
            <a:off x="1658350" y="97325"/>
            <a:ext cx="7418100" cy="744000"/>
          </a:xfrm>
          <a:prstGeom prst="rect">
            <a:avLst/>
          </a:prstGeom>
          <a:noFill/>
          <a:ln>
            <a:noFill/>
          </a:ln>
        </p:spPr>
        <p:txBody>
          <a:bodyPr anchorCtr="0" anchor="b" bIns="91425" lIns="91425" spcFirstLastPara="1" rIns="91425" wrap="square" tIns="91425">
            <a:noAutofit/>
          </a:bodyPr>
          <a:lstStyle/>
          <a:p>
            <a:pPr indent="-431800" lvl="0" marL="457200" rtl="0" algn="l">
              <a:lnSpc>
                <a:spcPct val="100000"/>
              </a:lnSpc>
              <a:spcBef>
                <a:spcPts val="0"/>
              </a:spcBef>
              <a:spcAft>
                <a:spcPts val="0"/>
              </a:spcAft>
              <a:buClr>
                <a:srgbClr val="A5A5A5"/>
              </a:buClr>
              <a:buSzPts val="3200"/>
              <a:buAutoNum type="alphaLcParenR"/>
            </a:pPr>
            <a:r>
              <a:rPr lang="en" sz="3200">
                <a:solidFill>
                  <a:srgbClr val="A5A5A5"/>
                </a:solidFill>
              </a:rPr>
              <a:t>K-Means</a:t>
            </a:r>
            <a:endParaRPr sz="3200">
              <a:solidFill>
                <a:srgbClr val="A5A5A5"/>
              </a:solidFill>
            </a:endParaRPr>
          </a:p>
        </p:txBody>
      </p:sp>
      <p:sp>
        <p:nvSpPr>
          <p:cNvPr id="1589" name="Google Shape;1589;g5a128c1a6321f528_154"/>
          <p:cNvSpPr txBox="1"/>
          <p:nvPr/>
        </p:nvSpPr>
        <p:spPr>
          <a:xfrm>
            <a:off x="2421200" y="755875"/>
            <a:ext cx="22041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900" u="sng">
                <a:solidFill>
                  <a:schemeClr val="dk1"/>
                </a:solidFill>
              </a:rPr>
              <a:t>Fonctionnement</a:t>
            </a:r>
            <a:endParaRPr b="1" sz="1900" u="sng">
              <a:solidFill>
                <a:schemeClr val="dk1"/>
              </a:solidFill>
            </a:endParaRPr>
          </a:p>
        </p:txBody>
      </p:sp>
      <p:pic>
        <p:nvPicPr>
          <p:cNvPr id="1590" name="Google Shape;1590;g5a128c1a6321f528_154"/>
          <p:cNvPicPr preferRelativeResize="0"/>
          <p:nvPr/>
        </p:nvPicPr>
        <p:blipFill>
          <a:blip r:embed="rId7">
            <a:alphaModFix/>
          </a:blip>
          <a:stretch>
            <a:fillRect/>
          </a:stretch>
        </p:blipFill>
        <p:spPr>
          <a:xfrm>
            <a:off x="596200" y="1453950"/>
            <a:ext cx="482366" cy="477000"/>
          </a:xfrm>
          <a:prstGeom prst="rect">
            <a:avLst/>
          </a:prstGeom>
          <a:noFill/>
          <a:ln>
            <a:noFill/>
          </a:ln>
        </p:spPr>
      </p:pic>
      <p:pic>
        <p:nvPicPr>
          <p:cNvPr id="1591" name="Google Shape;1591;g5a128c1a6321f528_154"/>
          <p:cNvPicPr preferRelativeResize="0"/>
          <p:nvPr/>
        </p:nvPicPr>
        <p:blipFill>
          <a:blip r:embed="rId7">
            <a:alphaModFix/>
          </a:blip>
          <a:stretch>
            <a:fillRect/>
          </a:stretch>
        </p:blipFill>
        <p:spPr>
          <a:xfrm>
            <a:off x="596200" y="2095638"/>
            <a:ext cx="482366" cy="477000"/>
          </a:xfrm>
          <a:prstGeom prst="rect">
            <a:avLst/>
          </a:prstGeom>
          <a:noFill/>
          <a:ln>
            <a:noFill/>
          </a:ln>
        </p:spPr>
      </p:pic>
      <p:pic>
        <p:nvPicPr>
          <p:cNvPr id="1592" name="Google Shape;1592;g5a128c1a6321f528_154"/>
          <p:cNvPicPr preferRelativeResize="0"/>
          <p:nvPr/>
        </p:nvPicPr>
        <p:blipFill>
          <a:blip r:embed="rId7">
            <a:alphaModFix/>
          </a:blip>
          <a:stretch>
            <a:fillRect/>
          </a:stretch>
        </p:blipFill>
        <p:spPr>
          <a:xfrm>
            <a:off x="596200" y="2724275"/>
            <a:ext cx="482366" cy="477000"/>
          </a:xfrm>
          <a:prstGeom prst="rect">
            <a:avLst/>
          </a:prstGeom>
          <a:noFill/>
          <a:ln>
            <a:noFill/>
          </a:ln>
        </p:spPr>
      </p:pic>
      <p:pic>
        <p:nvPicPr>
          <p:cNvPr id="1593" name="Google Shape;1593;g5a128c1a6321f528_154"/>
          <p:cNvPicPr preferRelativeResize="0"/>
          <p:nvPr/>
        </p:nvPicPr>
        <p:blipFill>
          <a:blip r:embed="rId7">
            <a:alphaModFix/>
          </a:blip>
          <a:stretch>
            <a:fillRect/>
          </a:stretch>
        </p:blipFill>
        <p:spPr>
          <a:xfrm>
            <a:off x="596200" y="3346400"/>
            <a:ext cx="482366" cy="477000"/>
          </a:xfrm>
          <a:prstGeom prst="rect">
            <a:avLst/>
          </a:prstGeom>
          <a:noFill/>
          <a:ln>
            <a:noFill/>
          </a:ln>
        </p:spPr>
      </p:pic>
      <p:sp>
        <p:nvSpPr>
          <p:cNvPr id="1594" name="Google Shape;1594;g5a128c1a6321f528_154"/>
          <p:cNvSpPr txBox="1"/>
          <p:nvPr/>
        </p:nvSpPr>
        <p:spPr>
          <a:xfrm>
            <a:off x="1192075" y="2654975"/>
            <a:ext cx="4058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rPr>
              <a:t>Affecter les points aux centroïdes les plus proches</a:t>
            </a:r>
            <a:endParaRPr>
              <a:solidFill>
                <a:schemeClr val="dk1"/>
              </a:solidFill>
            </a:endParaRPr>
          </a:p>
        </p:txBody>
      </p:sp>
      <p:sp>
        <p:nvSpPr>
          <p:cNvPr id="1595" name="Google Shape;1595;g5a128c1a6321f528_154"/>
          <p:cNvSpPr txBox="1"/>
          <p:nvPr/>
        </p:nvSpPr>
        <p:spPr>
          <a:xfrm>
            <a:off x="1192075" y="3277100"/>
            <a:ext cx="40584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rPr>
              <a:t>Recalculer les coordonnées des centroïdes par rapport aux points dans le but de les faire déplacer</a:t>
            </a:r>
            <a:endParaRPr>
              <a:solidFill>
                <a:schemeClr val="dk1"/>
              </a:solidFill>
            </a:endParaRPr>
          </a:p>
        </p:txBody>
      </p:sp>
      <p:pic>
        <p:nvPicPr>
          <p:cNvPr id="1596" name="Google Shape;1596;g5a128c1a6321f528_154"/>
          <p:cNvPicPr preferRelativeResize="0"/>
          <p:nvPr/>
        </p:nvPicPr>
        <p:blipFill>
          <a:blip r:embed="rId8">
            <a:alphaModFix/>
          </a:blip>
          <a:stretch>
            <a:fillRect/>
          </a:stretch>
        </p:blipFill>
        <p:spPr>
          <a:xfrm>
            <a:off x="565398" y="4108400"/>
            <a:ext cx="543975" cy="543975"/>
          </a:xfrm>
          <a:prstGeom prst="rect">
            <a:avLst/>
          </a:prstGeom>
          <a:noFill/>
          <a:ln>
            <a:noFill/>
          </a:ln>
        </p:spPr>
      </p:pic>
      <p:sp>
        <p:nvSpPr>
          <p:cNvPr id="1597" name="Google Shape;1597;g5a128c1a6321f528_154"/>
          <p:cNvSpPr txBox="1"/>
          <p:nvPr/>
        </p:nvSpPr>
        <p:spPr>
          <a:xfrm>
            <a:off x="1229875" y="4064500"/>
            <a:ext cx="4058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rPr>
              <a:t>Répéter les étapes du 2 à 4 jusqu’à ce qu’on ne puisse plus bouger les centroïdes</a:t>
            </a:r>
            <a:endParaRPr>
              <a:solidFill>
                <a:schemeClr val="dk1"/>
              </a:solidFill>
            </a:endParaRPr>
          </a:p>
        </p:txBody>
      </p:sp>
      <p:sp>
        <p:nvSpPr>
          <p:cNvPr id="1598" name="Google Shape;1598;g5a128c1a6321f528_154"/>
          <p:cNvSpPr txBox="1"/>
          <p:nvPr>
            <p:ph idx="12" type="sldNum"/>
          </p:nvPr>
        </p:nvSpPr>
        <p:spPr>
          <a:xfrm>
            <a:off x="8121325" y="4749850"/>
            <a:ext cx="548400" cy="33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2" name="Shape 1602"/>
        <p:cNvGrpSpPr/>
        <p:nvPr/>
      </p:nvGrpSpPr>
      <p:grpSpPr>
        <a:xfrm>
          <a:off x="0" y="0"/>
          <a:ext cx="0" cy="0"/>
          <a:chOff x="0" y="0"/>
          <a:chExt cx="0" cy="0"/>
        </a:xfrm>
      </p:grpSpPr>
      <p:pic>
        <p:nvPicPr>
          <p:cNvPr id="1603" name="Google Shape;1603;g5a128c1a6321f528_195"/>
          <p:cNvPicPr preferRelativeResize="0"/>
          <p:nvPr/>
        </p:nvPicPr>
        <p:blipFill rotWithShape="1">
          <a:blip r:embed="rId3">
            <a:alphaModFix/>
          </a:blip>
          <a:srcRect b="5390" l="26806" r="25401" t="7660"/>
          <a:stretch/>
        </p:blipFill>
        <p:spPr>
          <a:xfrm>
            <a:off x="7219350" y="2823400"/>
            <a:ext cx="1739952" cy="1780604"/>
          </a:xfrm>
          <a:prstGeom prst="rect">
            <a:avLst/>
          </a:prstGeom>
          <a:noFill/>
          <a:ln>
            <a:noFill/>
          </a:ln>
        </p:spPr>
      </p:pic>
      <p:pic>
        <p:nvPicPr>
          <p:cNvPr id="1604" name="Google Shape;1604;g5a128c1a6321f528_195"/>
          <p:cNvPicPr preferRelativeResize="0"/>
          <p:nvPr/>
        </p:nvPicPr>
        <p:blipFill rotWithShape="1">
          <a:blip r:embed="rId4">
            <a:alphaModFix/>
          </a:blip>
          <a:srcRect b="8336" l="18647" r="8852" t="7960"/>
          <a:stretch/>
        </p:blipFill>
        <p:spPr>
          <a:xfrm rot="-1152297">
            <a:off x="-1068249" y="4474752"/>
            <a:ext cx="1647827" cy="1070150"/>
          </a:xfrm>
          <a:prstGeom prst="rect">
            <a:avLst/>
          </a:prstGeom>
          <a:noFill/>
          <a:ln>
            <a:noFill/>
          </a:ln>
        </p:spPr>
      </p:pic>
      <p:pic>
        <p:nvPicPr>
          <p:cNvPr id="1605" name="Google Shape;1605;g5a128c1a6321f528_195"/>
          <p:cNvPicPr preferRelativeResize="0"/>
          <p:nvPr/>
        </p:nvPicPr>
        <p:blipFill rotWithShape="1">
          <a:blip r:embed="rId5">
            <a:alphaModFix/>
          </a:blip>
          <a:srcRect b="0" l="15236" r="10474" t="0"/>
          <a:stretch/>
        </p:blipFill>
        <p:spPr>
          <a:xfrm rot="1220421">
            <a:off x="-205583" y="-678204"/>
            <a:ext cx="1552575" cy="1390851"/>
          </a:xfrm>
          <a:prstGeom prst="rect">
            <a:avLst/>
          </a:prstGeom>
          <a:noFill/>
          <a:ln>
            <a:noFill/>
          </a:ln>
        </p:spPr>
      </p:pic>
      <p:pic>
        <p:nvPicPr>
          <p:cNvPr id="1606" name="Google Shape;1606;g5a128c1a6321f528_195"/>
          <p:cNvPicPr preferRelativeResize="0"/>
          <p:nvPr/>
        </p:nvPicPr>
        <p:blipFill rotWithShape="1">
          <a:blip r:embed="rId6">
            <a:alphaModFix/>
          </a:blip>
          <a:srcRect b="0" l="22009" r="18455" t="0"/>
          <a:stretch/>
        </p:blipFill>
        <p:spPr>
          <a:xfrm rot="3321565">
            <a:off x="5969064" y="976637"/>
            <a:ext cx="652200" cy="616226"/>
          </a:xfrm>
          <a:prstGeom prst="rect">
            <a:avLst/>
          </a:prstGeom>
          <a:noFill/>
          <a:ln>
            <a:noFill/>
          </a:ln>
        </p:spPr>
      </p:pic>
      <p:grpSp>
        <p:nvGrpSpPr>
          <p:cNvPr id="1607" name="Google Shape;1607;g5a128c1a6321f528_195"/>
          <p:cNvGrpSpPr/>
          <p:nvPr/>
        </p:nvGrpSpPr>
        <p:grpSpPr>
          <a:xfrm>
            <a:off x="4870450" y="743250"/>
            <a:ext cx="76825" cy="76800"/>
            <a:chOff x="3104875" y="1099400"/>
            <a:chExt cx="76825" cy="76800"/>
          </a:xfrm>
        </p:grpSpPr>
        <p:sp>
          <p:nvSpPr>
            <p:cNvPr id="1608" name="Google Shape;1608;g5a128c1a6321f528_195"/>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9" name="Google Shape;1609;g5a128c1a6321f528_195"/>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610" name="Google Shape;1610;g5a128c1a6321f528_195"/>
          <p:cNvGrpSpPr/>
          <p:nvPr/>
        </p:nvGrpSpPr>
        <p:grpSpPr>
          <a:xfrm>
            <a:off x="8200950" y="2377875"/>
            <a:ext cx="76825" cy="76800"/>
            <a:chOff x="3104875" y="1099400"/>
            <a:chExt cx="76825" cy="76800"/>
          </a:xfrm>
        </p:grpSpPr>
        <p:sp>
          <p:nvSpPr>
            <p:cNvPr id="1611" name="Google Shape;1611;g5a128c1a6321f528_195"/>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2" name="Google Shape;1612;g5a128c1a6321f528_195"/>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613" name="Google Shape;1613;g5a128c1a6321f528_195"/>
          <p:cNvSpPr txBox="1"/>
          <p:nvPr/>
        </p:nvSpPr>
        <p:spPr>
          <a:xfrm>
            <a:off x="55584" y="97330"/>
            <a:ext cx="1381800" cy="841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0" i="0" lang="en" sz="7200" u="none" cap="none" strike="noStrike">
                <a:solidFill>
                  <a:schemeClr val="dk1"/>
                </a:solidFill>
                <a:latin typeface="Montserrat Black"/>
                <a:ea typeface="Montserrat Black"/>
                <a:cs typeface="Montserrat Black"/>
                <a:sym typeface="Montserrat Black"/>
              </a:rPr>
              <a:t>0</a:t>
            </a:r>
            <a:r>
              <a:rPr lang="en" sz="7200">
                <a:solidFill>
                  <a:schemeClr val="dk1"/>
                </a:solidFill>
                <a:latin typeface="Montserrat Black"/>
                <a:ea typeface="Montserrat Black"/>
                <a:cs typeface="Montserrat Black"/>
                <a:sym typeface="Montserrat Black"/>
              </a:rPr>
              <a:t>3</a:t>
            </a:r>
            <a:endParaRPr/>
          </a:p>
        </p:txBody>
      </p:sp>
      <p:sp>
        <p:nvSpPr>
          <p:cNvPr id="1614" name="Google Shape;1614;g5a128c1a6321f528_195"/>
          <p:cNvSpPr txBox="1"/>
          <p:nvPr>
            <p:ph type="title"/>
          </p:nvPr>
        </p:nvSpPr>
        <p:spPr>
          <a:xfrm>
            <a:off x="1658350" y="97325"/>
            <a:ext cx="7418100" cy="744000"/>
          </a:xfrm>
          <a:prstGeom prst="rect">
            <a:avLst/>
          </a:prstGeom>
          <a:noFill/>
          <a:ln>
            <a:noFill/>
          </a:ln>
        </p:spPr>
        <p:txBody>
          <a:bodyPr anchorCtr="0" anchor="b" bIns="91425" lIns="91425" spcFirstLastPara="1" rIns="91425" wrap="square" tIns="91425">
            <a:noAutofit/>
          </a:bodyPr>
          <a:lstStyle/>
          <a:p>
            <a:pPr indent="-431800" lvl="0" marL="457200" rtl="0" algn="l">
              <a:lnSpc>
                <a:spcPct val="100000"/>
              </a:lnSpc>
              <a:spcBef>
                <a:spcPts val="0"/>
              </a:spcBef>
              <a:spcAft>
                <a:spcPts val="0"/>
              </a:spcAft>
              <a:buClr>
                <a:srgbClr val="A5A5A5"/>
              </a:buClr>
              <a:buSzPts val="3200"/>
              <a:buAutoNum type="alphaLcParenR"/>
            </a:pPr>
            <a:r>
              <a:rPr lang="en" sz="3200">
                <a:solidFill>
                  <a:srgbClr val="A5A5A5"/>
                </a:solidFill>
              </a:rPr>
              <a:t>K-Means</a:t>
            </a:r>
            <a:endParaRPr sz="3200">
              <a:solidFill>
                <a:srgbClr val="A5A5A5"/>
              </a:solidFill>
            </a:endParaRPr>
          </a:p>
        </p:txBody>
      </p:sp>
      <p:sp>
        <p:nvSpPr>
          <p:cNvPr id="1615" name="Google Shape;1615;g5a128c1a6321f528_195"/>
          <p:cNvSpPr txBox="1"/>
          <p:nvPr/>
        </p:nvSpPr>
        <p:spPr>
          <a:xfrm>
            <a:off x="2421200" y="755875"/>
            <a:ext cx="15363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900" u="sng">
                <a:solidFill>
                  <a:schemeClr val="dk1"/>
                </a:solidFill>
              </a:rPr>
              <a:t>Illustration</a:t>
            </a:r>
            <a:endParaRPr b="1" sz="1900" u="sng">
              <a:solidFill>
                <a:schemeClr val="dk1"/>
              </a:solidFill>
            </a:endParaRPr>
          </a:p>
        </p:txBody>
      </p:sp>
      <p:pic>
        <p:nvPicPr>
          <p:cNvPr id="1616" name="Google Shape;1616;g5a128c1a6321f528_195"/>
          <p:cNvPicPr preferRelativeResize="0"/>
          <p:nvPr/>
        </p:nvPicPr>
        <p:blipFill>
          <a:blip r:embed="rId7">
            <a:alphaModFix/>
          </a:blip>
          <a:stretch>
            <a:fillRect/>
          </a:stretch>
        </p:blipFill>
        <p:spPr>
          <a:xfrm>
            <a:off x="645900" y="1259800"/>
            <a:ext cx="7730450" cy="3496400"/>
          </a:xfrm>
          <a:prstGeom prst="rect">
            <a:avLst/>
          </a:prstGeom>
          <a:noFill/>
          <a:ln>
            <a:noFill/>
          </a:ln>
        </p:spPr>
      </p:pic>
      <p:sp>
        <p:nvSpPr>
          <p:cNvPr id="1617" name="Google Shape;1617;g5a128c1a6321f528_195"/>
          <p:cNvSpPr txBox="1"/>
          <p:nvPr>
            <p:ph idx="12" type="sldNum"/>
          </p:nvPr>
        </p:nvSpPr>
        <p:spPr>
          <a:xfrm>
            <a:off x="8121325" y="4749850"/>
            <a:ext cx="548400" cy="33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1" name="Shape 1621"/>
        <p:cNvGrpSpPr/>
        <p:nvPr/>
      </p:nvGrpSpPr>
      <p:grpSpPr>
        <a:xfrm>
          <a:off x="0" y="0"/>
          <a:ext cx="0" cy="0"/>
          <a:chOff x="0" y="0"/>
          <a:chExt cx="0" cy="0"/>
        </a:xfrm>
      </p:grpSpPr>
      <p:pic>
        <p:nvPicPr>
          <p:cNvPr id="1622" name="Google Shape;1622;g5a128c1a6321f528_222"/>
          <p:cNvPicPr preferRelativeResize="0"/>
          <p:nvPr/>
        </p:nvPicPr>
        <p:blipFill rotWithShape="1">
          <a:blip r:embed="rId3">
            <a:alphaModFix/>
          </a:blip>
          <a:srcRect b="5390" l="26806" r="25401" t="7660"/>
          <a:stretch/>
        </p:blipFill>
        <p:spPr>
          <a:xfrm>
            <a:off x="7219350" y="2823400"/>
            <a:ext cx="1739952" cy="1780604"/>
          </a:xfrm>
          <a:prstGeom prst="rect">
            <a:avLst/>
          </a:prstGeom>
          <a:noFill/>
          <a:ln>
            <a:noFill/>
          </a:ln>
        </p:spPr>
      </p:pic>
      <p:pic>
        <p:nvPicPr>
          <p:cNvPr id="1623" name="Google Shape;1623;g5a128c1a6321f528_222"/>
          <p:cNvPicPr preferRelativeResize="0"/>
          <p:nvPr/>
        </p:nvPicPr>
        <p:blipFill rotWithShape="1">
          <a:blip r:embed="rId4">
            <a:alphaModFix/>
          </a:blip>
          <a:srcRect b="8336" l="18647" r="8852" t="7960"/>
          <a:stretch/>
        </p:blipFill>
        <p:spPr>
          <a:xfrm rot="-1152297">
            <a:off x="-1068249" y="4474752"/>
            <a:ext cx="1647827" cy="1070150"/>
          </a:xfrm>
          <a:prstGeom prst="rect">
            <a:avLst/>
          </a:prstGeom>
          <a:noFill/>
          <a:ln>
            <a:noFill/>
          </a:ln>
        </p:spPr>
      </p:pic>
      <p:pic>
        <p:nvPicPr>
          <p:cNvPr id="1624" name="Google Shape;1624;g5a128c1a6321f528_222"/>
          <p:cNvPicPr preferRelativeResize="0"/>
          <p:nvPr/>
        </p:nvPicPr>
        <p:blipFill rotWithShape="1">
          <a:blip r:embed="rId5">
            <a:alphaModFix/>
          </a:blip>
          <a:srcRect b="0" l="15236" r="10474" t="0"/>
          <a:stretch/>
        </p:blipFill>
        <p:spPr>
          <a:xfrm rot="1220421">
            <a:off x="-205583" y="-678204"/>
            <a:ext cx="1552575" cy="1390851"/>
          </a:xfrm>
          <a:prstGeom prst="rect">
            <a:avLst/>
          </a:prstGeom>
          <a:noFill/>
          <a:ln>
            <a:noFill/>
          </a:ln>
        </p:spPr>
      </p:pic>
      <p:pic>
        <p:nvPicPr>
          <p:cNvPr id="1625" name="Google Shape;1625;g5a128c1a6321f528_222"/>
          <p:cNvPicPr preferRelativeResize="0"/>
          <p:nvPr/>
        </p:nvPicPr>
        <p:blipFill rotWithShape="1">
          <a:blip r:embed="rId6">
            <a:alphaModFix/>
          </a:blip>
          <a:srcRect b="0" l="22009" r="18455" t="0"/>
          <a:stretch/>
        </p:blipFill>
        <p:spPr>
          <a:xfrm rot="3321565">
            <a:off x="5969064" y="976637"/>
            <a:ext cx="652200" cy="616226"/>
          </a:xfrm>
          <a:prstGeom prst="rect">
            <a:avLst/>
          </a:prstGeom>
          <a:noFill/>
          <a:ln>
            <a:noFill/>
          </a:ln>
        </p:spPr>
      </p:pic>
      <p:grpSp>
        <p:nvGrpSpPr>
          <p:cNvPr id="1626" name="Google Shape;1626;g5a128c1a6321f528_222"/>
          <p:cNvGrpSpPr/>
          <p:nvPr/>
        </p:nvGrpSpPr>
        <p:grpSpPr>
          <a:xfrm>
            <a:off x="4870450" y="743250"/>
            <a:ext cx="76825" cy="76800"/>
            <a:chOff x="3104875" y="1099400"/>
            <a:chExt cx="76825" cy="76800"/>
          </a:xfrm>
        </p:grpSpPr>
        <p:sp>
          <p:nvSpPr>
            <p:cNvPr id="1627" name="Google Shape;1627;g5a128c1a6321f528_222"/>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8" name="Google Shape;1628;g5a128c1a6321f528_222"/>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629" name="Google Shape;1629;g5a128c1a6321f528_222"/>
          <p:cNvGrpSpPr/>
          <p:nvPr/>
        </p:nvGrpSpPr>
        <p:grpSpPr>
          <a:xfrm>
            <a:off x="8200950" y="2377875"/>
            <a:ext cx="76825" cy="76800"/>
            <a:chOff x="3104875" y="1099400"/>
            <a:chExt cx="76825" cy="76800"/>
          </a:xfrm>
        </p:grpSpPr>
        <p:sp>
          <p:nvSpPr>
            <p:cNvPr id="1630" name="Google Shape;1630;g5a128c1a6321f528_222"/>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1" name="Google Shape;1631;g5a128c1a6321f528_222"/>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632" name="Google Shape;1632;g5a128c1a6321f528_222"/>
          <p:cNvSpPr txBox="1"/>
          <p:nvPr/>
        </p:nvSpPr>
        <p:spPr>
          <a:xfrm>
            <a:off x="55584" y="97330"/>
            <a:ext cx="1381800" cy="841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0" i="0" lang="en" sz="7200" u="none" cap="none" strike="noStrike">
                <a:solidFill>
                  <a:schemeClr val="dk1"/>
                </a:solidFill>
                <a:latin typeface="Montserrat Black"/>
                <a:ea typeface="Montserrat Black"/>
                <a:cs typeface="Montserrat Black"/>
                <a:sym typeface="Montserrat Black"/>
              </a:rPr>
              <a:t>0</a:t>
            </a:r>
            <a:r>
              <a:rPr lang="en" sz="7200">
                <a:solidFill>
                  <a:schemeClr val="dk1"/>
                </a:solidFill>
                <a:latin typeface="Montserrat Black"/>
                <a:ea typeface="Montserrat Black"/>
                <a:cs typeface="Montserrat Black"/>
                <a:sym typeface="Montserrat Black"/>
              </a:rPr>
              <a:t>3</a:t>
            </a:r>
            <a:endParaRPr/>
          </a:p>
        </p:txBody>
      </p:sp>
      <p:sp>
        <p:nvSpPr>
          <p:cNvPr id="1633" name="Google Shape;1633;g5a128c1a6321f528_222"/>
          <p:cNvSpPr txBox="1"/>
          <p:nvPr/>
        </p:nvSpPr>
        <p:spPr>
          <a:xfrm>
            <a:off x="4819600" y="826950"/>
            <a:ext cx="39072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00FF"/>
                </a:solidFill>
              </a:rPr>
              <a:t>1.</a:t>
            </a:r>
            <a:r>
              <a:rPr lang="en">
                <a:solidFill>
                  <a:srgbClr val="FF00FF"/>
                </a:solidFill>
              </a:rPr>
              <a:t>Choisir aléatoirement le nombre de centroïdes.</a:t>
            </a:r>
            <a:endParaRPr>
              <a:solidFill>
                <a:srgbClr val="FF00FF"/>
              </a:solidFill>
            </a:endParaRPr>
          </a:p>
        </p:txBody>
      </p:sp>
      <p:sp>
        <p:nvSpPr>
          <p:cNvPr id="1634" name="Google Shape;1634;g5a128c1a6321f528_222"/>
          <p:cNvSpPr txBox="1"/>
          <p:nvPr>
            <p:ph type="title"/>
          </p:nvPr>
        </p:nvSpPr>
        <p:spPr>
          <a:xfrm>
            <a:off x="1658350" y="97325"/>
            <a:ext cx="7418100" cy="744000"/>
          </a:xfrm>
          <a:prstGeom prst="rect">
            <a:avLst/>
          </a:prstGeom>
          <a:noFill/>
          <a:ln>
            <a:noFill/>
          </a:ln>
        </p:spPr>
        <p:txBody>
          <a:bodyPr anchorCtr="0" anchor="b" bIns="91425" lIns="91425" spcFirstLastPara="1" rIns="91425" wrap="square" tIns="91425">
            <a:noAutofit/>
          </a:bodyPr>
          <a:lstStyle/>
          <a:p>
            <a:pPr indent="-431800" lvl="0" marL="457200" rtl="0" algn="l">
              <a:lnSpc>
                <a:spcPct val="100000"/>
              </a:lnSpc>
              <a:spcBef>
                <a:spcPts val="0"/>
              </a:spcBef>
              <a:spcAft>
                <a:spcPts val="0"/>
              </a:spcAft>
              <a:buClr>
                <a:srgbClr val="A5A5A5"/>
              </a:buClr>
              <a:buSzPts val="3200"/>
              <a:buAutoNum type="alphaLcParenR"/>
            </a:pPr>
            <a:r>
              <a:rPr lang="en" sz="3200">
                <a:solidFill>
                  <a:srgbClr val="A5A5A5"/>
                </a:solidFill>
              </a:rPr>
              <a:t>K-Means</a:t>
            </a:r>
            <a:endParaRPr sz="3200">
              <a:solidFill>
                <a:srgbClr val="A5A5A5"/>
              </a:solidFill>
            </a:endParaRPr>
          </a:p>
        </p:txBody>
      </p:sp>
      <p:sp>
        <p:nvSpPr>
          <p:cNvPr id="1635" name="Google Shape;1635;g5a128c1a6321f528_222"/>
          <p:cNvSpPr txBox="1"/>
          <p:nvPr/>
        </p:nvSpPr>
        <p:spPr>
          <a:xfrm>
            <a:off x="2421200" y="755875"/>
            <a:ext cx="15363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900" u="sng">
                <a:solidFill>
                  <a:schemeClr val="dk1"/>
                </a:solidFill>
              </a:rPr>
              <a:t>Illustration</a:t>
            </a:r>
            <a:endParaRPr b="1" sz="1900" u="sng">
              <a:solidFill>
                <a:schemeClr val="dk1"/>
              </a:solidFill>
            </a:endParaRPr>
          </a:p>
        </p:txBody>
      </p:sp>
      <p:pic>
        <p:nvPicPr>
          <p:cNvPr id="1636" name="Google Shape;1636;g5a128c1a6321f528_222"/>
          <p:cNvPicPr preferRelativeResize="0"/>
          <p:nvPr/>
        </p:nvPicPr>
        <p:blipFill>
          <a:blip r:embed="rId7">
            <a:alphaModFix/>
          </a:blip>
          <a:stretch>
            <a:fillRect/>
          </a:stretch>
        </p:blipFill>
        <p:spPr>
          <a:xfrm>
            <a:off x="4262725" y="820050"/>
            <a:ext cx="482366" cy="477000"/>
          </a:xfrm>
          <a:prstGeom prst="rect">
            <a:avLst/>
          </a:prstGeom>
          <a:noFill/>
          <a:ln>
            <a:noFill/>
          </a:ln>
        </p:spPr>
      </p:pic>
      <p:sp>
        <p:nvSpPr>
          <p:cNvPr id="1637" name="Google Shape;1637;g5a128c1a6321f528_222"/>
          <p:cNvSpPr txBox="1"/>
          <p:nvPr/>
        </p:nvSpPr>
        <p:spPr>
          <a:xfrm>
            <a:off x="346950" y="1297050"/>
            <a:ext cx="4822500" cy="38481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dk1"/>
              </a:buClr>
              <a:buSzPts val="1400"/>
              <a:buFont typeface="Montserrat"/>
              <a:buChar char="●"/>
            </a:pPr>
            <a:r>
              <a:rPr lang="en">
                <a:solidFill>
                  <a:schemeClr val="dk1"/>
                </a:solidFill>
                <a:latin typeface="Montserrat"/>
                <a:ea typeface="Montserrat"/>
                <a:cs typeface="Montserrat"/>
                <a:sym typeface="Montserrat"/>
              </a:rPr>
              <a:t>Le choix du nombre de clusters</a:t>
            </a:r>
            <a:endParaRPr>
              <a:solidFill>
                <a:schemeClr val="dk1"/>
              </a:solidFill>
              <a:latin typeface="Montserrat"/>
              <a:ea typeface="Montserrat"/>
              <a:cs typeface="Montserrat"/>
              <a:sym typeface="Montserrat"/>
            </a:endParaRPr>
          </a:p>
          <a:p>
            <a:pPr indent="0" lvl="0" marL="457200" rtl="0" algn="l">
              <a:spcBef>
                <a:spcPts val="0"/>
              </a:spcBef>
              <a:spcAft>
                <a:spcPts val="0"/>
              </a:spcAft>
              <a:buNone/>
            </a:pPr>
            <a:r>
              <a:t/>
            </a:r>
            <a:endParaRPr>
              <a:solidFill>
                <a:schemeClr val="dk1"/>
              </a:solidFill>
              <a:latin typeface="Montserrat"/>
              <a:ea typeface="Montserrat"/>
              <a:cs typeface="Montserrat"/>
              <a:sym typeface="Montserrat"/>
            </a:endParaRPr>
          </a:p>
          <a:p>
            <a:pPr indent="-317500" lvl="0" marL="457200" rtl="0" algn="l">
              <a:spcBef>
                <a:spcPts val="0"/>
              </a:spcBef>
              <a:spcAft>
                <a:spcPts val="0"/>
              </a:spcAft>
              <a:buClr>
                <a:schemeClr val="dk1"/>
              </a:buClr>
              <a:buSzPts val="1400"/>
              <a:buFont typeface="Montserrat"/>
              <a:buChar char="●"/>
            </a:pPr>
            <a:r>
              <a:rPr lang="en">
                <a:solidFill>
                  <a:schemeClr val="dk1"/>
                </a:solidFill>
                <a:latin typeface="Montserrat"/>
                <a:ea typeface="Montserrat"/>
                <a:cs typeface="Montserrat"/>
                <a:sym typeface="Montserrat"/>
              </a:rPr>
              <a:t>Dépend fortement de la taille et de la distribution des données.</a:t>
            </a:r>
            <a:endParaRPr>
              <a:solidFill>
                <a:schemeClr val="dk1"/>
              </a:solidFill>
              <a:latin typeface="Montserrat"/>
              <a:ea typeface="Montserrat"/>
              <a:cs typeface="Montserrat"/>
              <a:sym typeface="Montserrat"/>
            </a:endParaRPr>
          </a:p>
          <a:p>
            <a:pPr indent="0" lvl="0" marL="457200" rtl="0" algn="l">
              <a:spcBef>
                <a:spcPts val="0"/>
              </a:spcBef>
              <a:spcAft>
                <a:spcPts val="0"/>
              </a:spcAft>
              <a:buNone/>
            </a:pPr>
            <a:r>
              <a:t/>
            </a:r>
            <a:endParaRPr>
              <a:solidFill>
                <a:schemeClr val="dk1"/>
              </a:solidFill>
              <a:latin typeface="Montserrat"/>
              <a:ea typeface="Montserrat"/>
              <a:cs typeface="Montserrat"/>
              <a:sym typeface="Montserrat"/>
            </a:endParaRPr>
          </a:p>
          <a:p>
            <a:pPr indent="-317500" lvl="0" marL="457200" rtl="0" algn="l">
              <a:spcBef>
                <a:spcPts val="0"/>
              </a:spcBef>
              <a:spcAft>
                <a:spcPts val="0"/>
              </a:spcAft>
              <a:buClr>
                <a:schemeClr val="dk1"/>
              </a:buClr>
              <a:buSzPts val="1400"/>
              <a:buFont typeface="Montserrat"/>
              <a:buChar char="●"/>
            </a:pPr>
            <a:r>
              <a:rPr lang="en">
                <a:solidFill>
                  <a:schemeClr val="dk1"/>
                </a:solidFill>
                <a:latin typeface="Montserrat"/>
                <a:ea typeface="Montserrat"/>
                <a:cs typeface="Montserrat"/>
                <a:sym typeface="Montserrat"/>
              </a:rPr>
              <a:t>C’est une opération très délicate.</a:t>
            </a:r>
            <a:endParaRPr>
              <a:solidFill>
                <a:schemeClr val="dk1"/>
              </a:solidFill>
              <a:latin typeface="Montserrat"/>
              <a:ea typeface="Montserrat"/>
              <a:cs typeface="Montserrat"/>
              <a:sym typeface="Montserrat"/>
            </a:endParaRPr>
          </a:p>
          <a:p>
            <a:pPr indent="0" lvl="0" marL="457200" rtl="0" algn="l">
              <a:spcBef>
                <a:spcPts val="0"/>
              </a:spcBef>
              <a:spcAft>
                <a:spcPts val="0"/>
              </a:spcAft>
              <a:buNone/>
            </a:pPr>
            <a:r>
              <a:rPr lang="en">
                <a:solidFill>
                  <a:schemeClr val="dk1"/>
                </a:solidFill>
                <a:latin typeface="Montserrat"/>
                <a:ea typeface="Montserrat"/>
                <a:cs typeface="Montserrat"/>
                <a:sym typeface="Montserrat"/>
              </a:rPr>
              <a:t>Heureusement, il existe des techniques d’observation ou de visualisation qui proposent des alternatives.</a:t>
            </a:r>
            <a:endParaRPr>
              <a:solidFill>
                <a:schemeClr val="dk1"/>
              </a:solidFill>
              <a:latin typeface="Montserrat"/>
              <a:ea typeface="Montserrat"/>
              <a:cs typeface="Montserrat"/>
              <a:sym typeface="Montserrat"/>
            </a:endParaRPr>
          </a:p>
          <a:p>
            <a:pPr indent="0" lvl="0" marL="457200" rtl="0" algn="l">
              <a:spcBef>
                <a:spcPts val="0"/>
              </a:spcBef>
              <a:spcAft>
                <a:spcPts val="0"/>
              </a:spcAft>
              <a:buNone/>
            </a:pPr>
            <a:r>
              <a:t/>
            </a:r>
            <a:endParaRPr>
              <a:solidFill>
                <a:schemeClr val="dk1"/>
              </a:solidFill>
              <a:latin typeface="Montserrat"/>
              <a:ea typeface="Montserrat"/>
              <a:cs typeface="Montserrat"/>
              <a:sym typeface="Montserrat"/>
            </a:endParaRPr>
          </a:p>
          <a:p>
            <a:pPr indent="-317500" lvl="0" marL="457200" rtl="0" algn="l">
              <a:spcBef>
                <a:spcPts val="0"/>
              </a:spcBef>
              <a:spcAft>
                <a:spcPts val="0"/>
              </a:spcAft>
              <a:buClr>
                <a:schemeClr val="dk1"/>
              </a:buClr>
              <a:buSzPts val="1400"/>
              <a:buFont typeface="Montserrat"/>
              <a:buChar char="●"/>
            </a:pPr>
            <a:r>
              <a:rPr lang="en">
                <a:solidFill>
                  <a:schemeClr val="dk1"/>
                </a:solidFill>
                <a:latin typeface="Montserrat"/>
                <a:ea typeface="Montserrat"/>
                <a:cs typeface="Montserrat"/>
                <a:sym typeface="Montserrat"/>
              </a:rPr>
              <a:t>Un constat lié à l’expérience, nous dit qu’un nombre élevé de k produit toujours une erreur minimum.</a:t>
            </a:r>
            <a:endParaRPr>
              <a:solidFill>
                <a:schemeClr val="dk1"/>
              </a:solidFill>
              <a:latin typeface="Montserrat"/>
              <a:ea typeface="Montserrat"/>
              <a:cs typeface="Montserrat"/>
              <a:sym typeface="Montserrat"/>
            </a:endParaRPr>
          </a:p>
          <a:p>
            <a:pPr indent="0" lvl="0" marL="457200" rtl="0" algn="l">
              <a:spcBef>
                <a:spcPts val="0"/>
              </a:spcBef>
              <a:spcAft>
                <a:spcPts val="0"/>
              </a:spcAft>
              <a:buNone/>
            </a:pPr>
            <a:r>
              <a:t/>
            </a:r>
            <a:endParaRPr>
              <a:solidFill>
                <a:schemeClr val="dk1"/>
              </a:solidFill>
              <a:latin typeface="Montserrat"/>
              <a:ea typeface="Montserrat"/>
              <a:cs typeface="Montserrat"/>
              <a:sym typeface="Montserrat"/>
            </a:endParaRPr>
          </a:p>
          <a:p>
            <a:pPr indent="-317500" lvl="0" marL="457200" rtl="0" algn="l">
              <a:spcBef>
                <a:spcPts val="0"/>
              </a:spcBef>
              <a:spcAft>
                <a:spcPts val="0"/>
              </a:spcAft>
              <a:buClr>
                <a:schemeClr val="dk1"/>
              </a:buClr>
              <a:buSzPts val="1400"/>
              <a:buFont typeface="Montserrat"/>
              <a:buChar char="●"/>
            </a:pPr>
            <a:r>
              <a:rPr lang="en">
                <a:solidFill>
                  <a:schemeClr val="dk1"/>
                </a:solidFill>
                <a:latin typeface="Montserrat"/>
                <a:ea typeface="Montserrat"/>
                <a:cs typeface="Montserrat"/>
                <a:sym typeface="Montserrat"/>
              </a:rPr>
              <a:t>La méthode du coude de la courbe ou Elbow méthode aide beaucoup à choisir le nombre de clusters.</a:t>
            </a:r>
            <a:endParaRPr>
              <a:solidFill>
                <a:schemeClr val="dk1"/>
              </a:solidFill>
              <a:latin typeface="Montserrat"/>
              <a:ea typeface="Montserrat"/>
              <a:cs typeface="Montserrat"/>
              <a:sym typeface="Montserrat"/>
            </a:endParaRPr>
          </a:p>
        </p:txBody>
      </p:sp>
      <p:sp>
        <p:nvSpPr>
          <p:cNvPr id="1638" name="Google Shape;1638;g5a128c1a6321f528_222"/>
          <p:cNvSpPr txBox="1"/>
          <p:nvPr>
            <p:ph idx="12" type="sldNum"/>
          </p:nvPr>
        </p:nvSpPr>
        <p:spPr>
          <a:xfrm>
            <a:off x="8121325" y="4749850"/>
            <a:ext cx="548400" cy="33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2" name="Shape 1642"/>
        <p:cNvGrpSpPr/>
        <p:nvPr/>
      </p:nvGrpSpPr>
      <p:grpSpPr>
        <a:xfrm>
          <a:off x="0" y="0"/>
          <a:ext cx="0" cy="0"/>
          <a:chOff x="0" y="0"/>
          <a:chExt cx="0" cy="0"/>
        </a:xfrm>
      </p:grpSpPr>
      <p:pic>
        <p:nvPicPr>
          <p:cNvPr id="1643" name="Google Shape;1643;g5a128c1a6321f528_245"/>
          <p:cNvPicPr preferRelativeResize="0"/>
          <p:nvPr/>
        </p:nvPicPr>
        <p:blipFill rotWithShape="1">
          <a:blip r:embed="rId3">
            <a:alphaModFix/>
          </a:blip>
          <a:srcRect b="5390" l="26806" r="25401" t="7660"/>
          <a:stretch/>
        </p:blipFill>
        <p:spPr>
          <a:xfrm>
            <a:off x="7219350" y="2823400"/>
            <a:ext cx="1739952" cy="1780604"/>
          </a:xfrm>
          <a:prstGeom prst="rect">
            <a:avLst/>
          </a:prstGeom>
          <a:noFill/>
          <a:ln>
            <a:noFill/>
          </a:ln>
        </p:spPr>
      </p:pic>
      <p:pic>
        <p:nvPicPr>
          <p:cNvPr id="1644" name="Google Shape;1644;g5a128c1a6321f528_245"/>
          <p:cNvPicPr preferRelativeResize="0"/>
          <p:nvPr/>
        </p:nvPicPr>
        <p:blipFill rotWithShape="1">
          <a:blip r:embed="rId4">
            <a:alphaModFix/>
          </a:blip>
          <a:srcRect b="8336" l="18647" r="8852" t="7960"/>
          <a:stretch/>
        </p:blipFill>
        <p:spPr>
          <a:xfrm rot="-1152297">
            <a:off x="-1068249" y="4474752"/>
            <a:ext cx="1647827" cy="1070150"/>
          </a:xfrm>
          <a:prstGeom prst="rect">
            <a:avLst/>
          </a:prstGeom>
          <a:noFill/>
          <a:ln>
            <a:noFill/>
          </a:ln>
        </p:spPr>
      </p:pic>
      <p:pic>
        <p:nvPicPr>
          <p:cNvPr id="1645" name="Google Shape;1645;g5a128c1a6321f528_245"/>
          <p:cNvPicPr preferRelativeResize="0"/>
          <p:nvPr/>
        </p:nvPicPr>
        <p:blipFill rotWithShape="1">
          <a:blip r:embed="rId5">
            <a:alphaModFix/>
          </a:blip>
          <a:srcRect b="0" l="15236" r="10474" t="0"/>
          <a:stretch/>
        </p:blipFill>
        <p:spPr>
          <a:xfrm rot="1220421">
            <a:off x="-205583" y="-678204"/>
            <a:ext cx="1552575" cy="1390851"/>
          </a:xfrm>
          <a:prstGeom prst="rect">
            <a:avLst/>
          </a:prstGeom>
          <a:noFill/>
          <a:ln>
            <a:noFill/>
          </a:ln>
        </p:spPr>
      </p:pic>
      <p:pic>
        <p:nvPicPr>
          <p:cNvPr id="1646" name="Google Shape;1646;g5a128c1a6321f528_245"/>
          <p:cNvPicPr preferRelativeResize="0"/>
          <p:nvPr/>
        </p:nvPicPr>
        <p:blipFill rotWithShape="1">
          <a:blip r:embed="rId6">
            <a:alphaModFix/>
          </a:blip>
          <a:srcRect b="0" l="22009" r="18455" t="0"/>
          <a:stretch/>
        </p:blipFill>
        <p:spPr>
          <a:xfrm rot="3321565">
            <a:off x="5969064" y="976637"/>
            <a:ext cx="652200" cy="616226"/>
          </a:xfrm>
          <a:prstGeom prst="rect">
            <a:avLst/>
          </a:prstGeom>
          <a:noFill/>
          <a:ln>
            <a:noFill/>
          </a:ln>
        </p:spPr>
      </p:pic>
      <p:grpSp>
        <p:nvGrpSpPr>
          <p:cNvPr id="1647" name="Google Shape;1647;g5a128c1a6321f528_245"/>
          <p:cNvGrpSpPr/>
          <p:nvPr/>
        </p:nvGrpSpPr>
        <p:grpSpPr>
          <a:xfrm>
            <a:off x="4870450" y="743250"/>
            <a:ext cx="76825" cy="76800"/>
            <a:chOff x="3104875" y="1099400"/>
            <a:chExt cx="76825" cy="76800"/>
          </a:xfrm>
        </p:grpSpPr>
        <p:sp>
          <p:nvSpPr>
            <p:cNvPr id="1648" name="Google Shape;1648;g5a128c1a6321f528_245"/>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9" name="Google Shape;1649;g5a128c1a6321f528_245"/>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650" name="Google Shape;1650;g5a128c1a6321f528_245"/>
          <p:cNvGrpSpPr/>
          <p:nvPr/>
        </p:nvGrpSpPr>
        <p:grpSpPr>
          <a:xfrm>
            <a:off x="8200950" y="2377875"/>
            <a:ext cx="76825" cy="76800"/>
            <a:chOff x="3104875" y="1099400"/>
            <a:chExt cx="76825" cy="76800"/>
          </a:xfrm>
        </p:grpSpPr>
        <p:sp>
          <p:nvSpPr>
            <p:cNvPr id="1651" name="Google Shape;1651;g5a128c1a6321f528_245"/>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2" name="Google Shape;1652;g5a128c1a6321f528_245"/>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653" name="Google Shape;1653;g5a128c1a6321f528_245"/>
          <p:cNvSpPr txBox="1"/>
          <p:nvPr/>
        </p:nvSpPr>
        <p:spPr>
          <a:xfrm>
            <a:off x="55584" y="97330"/>
            <a:ext cx="1381800" cy="841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0" i="0" lang="en" sz="7200" u="none" cap="none" strike="noStrike">
                <a:solidFill>
                  <a:schemeClr val="dk1"/>
                </a:solidFill>
                <a:latin typeface="Montserrat Black"/>
                <a:ea typeface="Montserrat Black"/>
                <a:cs typeface="Montserrat Black"/>
                <a:sym typeface="Montserrat Black"/>
              </a:rPr>
              <a:t>0</a:t>
            </a:r>
            <a:r>
              <a:rPr lang="en" sz="7200">
                <a:solidFill>
                  <a:schemeClr val="dk1"/>
                </a:solidFill>
                <a:latin typeface="Montserrat Black"/>
                <a:ea typeface="Montserrat Black"/>
                <a:cs typeface="Montserrat Black"/>
                <a:sym typeface="Montserrat Black"/>
              </a:rPr>
              <a:t>3</a:t>
            </a:r>
            <a:endParaRPr/>
          </a:p>
        </p:txBody>
      </p:sp>
      <p:sp>
        <p:nvSpPr>
          <p:cNvPr id="1654" name="Google Shape;1654;g5a128c1a6321f528_245"/>
          <p:cNvSpPr txBox="1"/>
          <p:nvPr/>
        </p:nvSpPr>
        <p:spPr>
          <a:xfrm>
            <a:off x="4819600" y="750750"/>
            <a:ext cx="39072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00FF"/>
                </a:solidFill>
              </a:rPr>
              <a:t>2. </a:t>
            </a:r>
            <a:r>
              <a:rPr lang="en">
                <a:solidFill>
                  <a:srgbClr val="FF00FF"/>
                </a:solidFill>
              </a:rPr>
              <a:t>Calculer la distance de chaque point par rapport aux centroïdes.</a:t>
            </a:r>
            <a:endParaRPr>
              <a:solidFill>
                <a:srgbClr val="FF00FF"/>
              </a:solidFill>
            </a:endParaRPr>
          </a:p>
        </p:txBody>
      </p:sp>
      <p:sp>
        <p:nvSpPr>
          <p:cNvPr id="1655" name="Google Shape;1655;g5a128c1a6321f528_245"/>
          <p:cNvSpPr txBox="1"/>
          <p:nvPr>
            <p:ph type="title"/>
          </p:nvPr>
        </p:nvSpPr>
        <p:spPr>
          <a:xfrm>
            <a:off x="1658350" y="97325"/>
            <a:ext cx="7418100" cy="744000"/>
          </a:xfrm>
          <a:prstGeom prst="rect">
            <a:avLst/>
          </a:prstGeom>
          <a:noFill/>
          <a:ln>
            <a:noFill/>
          </a:ln>
        </p:spPr>
        <p:txBody>
          <a:bodyPr anchorCtr="0" anchor="b" bIns="91425" lIns="91425" spcFirstLastPara="1" rIns="91425" wrap="square" tIns="91425">
            <a:noAutofit/>
          </a:bodyPr>
          <a:lstStyle/>
          <a:p>
            <a:pPr indent="-431800" lvl="0" marL="457200" rtl="0" algn="l">
              <a:lnSpc>
                <a:spcPct val="100000"/>
              </a:lnSpc>
              <a:spcBef>
                <a:spcPts val="0"/>
              </a:spcBef>
              <a:spcAft>
                <a:spcPts val="0"/>
              </a:spcAft>
              <a:buClr>
                <a:srgbClr val="A5A5A5"/>
              </a:buClr>
              <a:buSzPts val="3200"/>
              <a:buAutoNum type="alphaLcParenR"/>
            </a:pPr>
            <a:r>
              <a:rPr lang="en" sz="3200">
                <a:solidFill>
                  <a:srgbClr val="A5A5A5"/>
                </a:solidFill>
              </a:rPr>
              <a:t>K-Means</a:t>
            </a:r>
            <a:endParaRPr sz="3200">
              <a:solidFill>
                <a:srgbClr val="A5A5A5"/>
              </a:solidFill>
            </a:endParaRPr>
          </a:p>
        </p:txBody>
      </p:sp>
      <p:sp>
        <p:nvSpPr>
          <p:cNvPr id="1656" name="Google Shape;1656;g5a128c1a6321f528_245"/>
          <p:cNvSpPr txBox="1"/>
          <p:nvPr/>
        </p:nvSpPr>
        <p:spPr>
          <a:xfrm>
            <a:off x="2421200" y="603475"/>
            <a:ext cx="15363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900" u="sng">
                <a:solidFill>
                  <a:schemeClr val="dk1"/>
                </a:solidFill>
              </a:rPr>
              <a:t>Illustration</a:t>
            </a:r>
            <a:endParaRPr b="1" sz="1900" u="sng">
              <a:solidFill>
                <a:schemeClr val="dk1"/>
              </a:solidFill>
            </a:endParaRPr>
          </a:p>
        </p:txBody>
      </p:sp>
      <p:pic>
        <p:nvPicPr>
          <p:cNvPr id="1657" name="Google Shape;1657;g5a128c1a6321f528_245"/>
          <p:cNvPicPr preferRelativeResize="0"/>
          <p:nvPr/>
        </p:nvPicPr>
        <p:blipFill>
          <a:blip r:embed="rId7">
            <a:alphaModFix/>
          </a:blip>
          <a:stretch>
            <a:fillRect/>
          </a:stretch>
        </p:blipFill>
        <p:spPr>
          <a:xfrm>
            <a:off x="4262725" y="820050"/>
            <a:ext cx="482366" cy="477000"/>
          </a:xfrm>
          <a:prstGeom prst="rect">
            <a:avLst/>
          </a:prstGeom>
          <a:noFill/>
          <a:ln>
            <a:noFill/>
          </a:ln>
        </p:spPr>
      </p:pic>
      <p:sp>
        <p:nvSpPr>
          <p:cNvPr id="1658" name="Google Shape;1658;g5a128c1a6321f528_245"/>
          <p:cNvSpPr txBox="1"/>
          <p:nvPr/>
        </p:nvSpPr>
        <p:spPr>
          <a:xfrm>
            <a:off x="168375" y="1201050"/>
            <a:ext cx="4913400" cy="27705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dk1"/>
              </a:buClr>
              <a:buSzPts val="1400"/>
              <a:buFont typeface="Montserrat"/>
              <a:buChar char="●"/>
            </a:pPr>
            <a:r>
              <a:rPr lang="en">
                <a:solidFill>
                  <a:schemeClr val="dk1"/>
                </a:solidFill>
                <a:latin typeface="Montserrat"/>
                <a:ea typeface="Montserrat"/>
                <a:cs typeface="Montserrat"/>
                <a:sym typeface="Montserrat"/>
              </a:rPr>
              <a:t>Génère la matrix ou le tableau des distances entre les données. </a:t>
            </a:r>
            <a:endParaRPr>
              <a:solidFill>
                <a:schemeClr val="dk1"/>
              </a:solidFill>
              <a:latin typeface="Montserrat"/>
              <a:ea typeface="Montserrat"/>
              <a:cs typeface="Montserrat"/>
              <a:sym typeface="Montserrat"/>
            </a:endParaRPr>
          </a:p>
          <a:p>
            <a:pPr indent="0" lvl="0" marL="457200" rtl="0" algn="l">
              <a:spcBef>
                <a:spcPts val="0"/>
              </a:spcBef>
              <a:spcAft>
                <a:spcPts val="0"/>
              </a:spcAft>
              <a:buNone/>
            </a:pPr>
            <a:r>
              <a:rPr lang="en">
                <a:solidFill>
                  <a:schemeClr val="dk1"/>
                </a:solidFill>
                <a:latin typeface="Montserrat"/>
                <a:ea typeface="Montserrat"/>
                <a:cs typeface="Montserrat"/>
                <a:sym typeface="Montserrat"/>
              </a:rPr>
              <a:t>C’est une </a:t>
            </a:r>
            <a:r>
              <a:rPr lang="en">
                <a:solidFill>
                  <a:schemeClr val="dk1"/>
                </a:solidFill>
                <a:latin typeface="Montserrat"/>
                <a:ea typeface="Montserrat"/>
                <a:cs typeface="Montserrat"/>
                <a:sym typeface="Montserrat"/>
              </a:rPr>
              <a:t>Matrice de Distance entre data points ou entre les exemples et le centroïde.</a:t>
            </a:r>
            <a:endParaRPr>
              <a:solidFill>
                <a:schemeClr val="dk1"/>
              </a:solidFill>
              <a:latin typeface="Montserrat"/>
              <a:ea typeface="Montserrat"/>
              <a:cs typeface="Montserrat"/>
              <a:sym typeface="Montserrat"/>
            </a:endParaRPr>
          </a:p>
          <a:p>
            <a:pPr indent="0" lvl="0" marL="457200" rtl="0" algn="l">
              <a:spcBef>
                <a:spcPts val="0"/>
              </a:spcBef>
              <a:spcAft>
                <a:spcPts val="0"/>
              </a:spcAft>
              <a:buNone/>
            </a:pPr>
            <a:r>
              <a:t/>
            </a:r>
            <a:endParaRPr>
              <a:solidFill>
                <a:schemeClr val="dk1"/>
              </a:solidFill>
              <a:latin typeface="Montserrat"/>
              <a:ea typeface="Montserrat"/>
              <a:cs typeface="Montserrat"/>
              <a:sym typeface="Montserrat"/>
            </a:endParaRPr>
          </a:p>
          <a:p>
            <a:pPr indent="-317500" lvl="0" marL="457200" rtl="0" algn="l">
              <a:spcBef>
                <a:spcPts val="0"/>
              </a:spcBef>
              <a:spcAft>
                <a:spcPts val="0"/>
              </a:spcAft>
              <a:buClr>
                <a:schemeClr val="dk1"/>
              </a:buClr>
              <a:buSzPts val="1400"/>
              <a:buFont typeface="Montserrat"/>
              <a:buChar char="●"/>
            </a:pPr>
            <a:r>
              <a:rPr lang="en">
                <a:solidFill>
                  <a:schemeClr val="dk1"/>
                </a:solidFill>
                <a:latin typeface="Montserrat"/>
                <a:ea typeface="Montserrat"/>
                <a:cs typeface="Montserrat"/>
                <a:sym typeface="Montserrat"/>
              </a:rPr>
              <a:t>Dans cet exemple, il s’agit de  la distance entre chaque client de l’entreprise.</a:t>
            </a:r>
            <a:endParaRPr>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i="1">
              <a:solidFill>
                <a:schemeClr val="dk1"/>
              </a:solidFill>
              <a:latin typeface="Montserrat"/>
              <a:ea typeface="Montserrat"/>
              <a:cs typeface="Montserrat"/>
              <a:sym typeface="Montserrat"/>
            </a:endParaRPr>
          </a:p>
          <a:p>
            <a:pPr indent="0" lvl="0" marL="457200" rtl="0" algn="l">
              <a:spcBef>
                <a:spcPts val="0"/>
              </a:spcBef>
              <a:spcAft>
                <a:spcPts val="0"/>
              </a:spcAft>
              <a:buNone/>
            </a:pPr>
            <a:r>
              <a:t/>
            </a:r>
            <a:endParaRPr>
              <a:solidFill>
                <a:schemeClr val="dk1"/>
              </a:solidFill>
              <a:latin typeface="Montserrat"/>
              <a:ea typeface="Montserrat"/>
              <a:cs typeface="Montserrat"/>
              <a:sym typeface="Montserrat"/>
            </a:endParaRPr>
          </a:p>
          <a:p>
            <a:pPr indent="-317500" lvl="0" marL="457200" rtl="0" algn="l">
              <a:spcBef>
                <a:spcPts val="0"/>
              </a:spcBef>
              <a:spcAft>
                <a:spcPts val="0"/>
              </a:spcAft>
              <a:buClr>
                <a:schemeClr val="dk1"/>
              </a:buClr>
              <a:buSzPts val="1400"/>
              <a:buFont typeface="Montserrat"/>
              <a:buChar char="●"/>
            </a:pPr>
            <a:r>
              <a:rPr i="1" lang="en">
                <a:solidFill>
                  <a:schemeClr val="dk1"/>
                </a:solidFill>
                <a:latin typeface="Montserrat"/>
                <a:ea typeface="Montserrat"/>
                <a:cs typeface="Montserrat"/>
                <a:sym typeface="Montserrat"/>
              </a:rPr>
              <a:t>La méthode du coude de la courbe ou Elbow méthod aide beaucoup à choisir le nombre de clusters.</a:t>
            </a:r>
            <a:endParaRPr i="1">
              <a:solidFill>
                <a:schemeClr val="dk1"/>
              </a:solidFill>
              <a:latin typeface="Montserrat"/>
              <a:ea typeface="Montserrat"/>
              <a:cs typeface="Montserrat"/>
              <a:sym typeface="Montserrat"/>
            </a:endParaRPr>
          </a:p>
        </p:txBody>
      </p:sp>
      <p:pic>
        <p:nvPicPr>
          <p:cNvPr id="1659" name="Google Shape;1659;g5a128c1a6321f528_245"/>
          <p:cNvPicPr preferRelativeResize="0"/>
          <p:nvPr/>
        </p:nvPicPr>
        <p:blipFill>
          <a:blip r:embed="rId8">
            <a:alphaModFix/>
          </a:blip>
          <a:stretch>
            <a:fillRect/>
          </a:stretch>
        </p:blipFill>
        <p:spPr>
          <a:xfrm>
            <a:off x="5081773" y="1385275"/>
            <a:ext cx="3842275" cy="3200400"/>
          </a:xfrm>
          <a:prstGeom prst="rect">
            <a:avLst/>
          </a:prstGeom>
          <a:noFill/>
          <a:ln>
            <a:noFill/>
          </a:ln>
        </p:spPr>
      </p:pic>
      <p:sp>
        <p:nvSpPr>
          <p:cNvPr id="1660" name="Google Shape;1660;g5a128c1a6321f528_245"/>
          <p:cNvSpPr txBox="1"/>
          <p:nvPr>
            <p:ph idx="12" type="sldNum"/>
          </p:nvPr>
        </p:nvSpPr>
        <p:spPr>
          <a:xfrm>
            <a:off x="8121325" y="4749850"/>
            <a:ext cx="548400" cy="33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4" name="Shape 1664"/>
        <p:cNvGrpSpPr/>
        <p:nvPr/>
      </p:nvGrpSpPr>
      <p:grpSpPr>
        <a:xfrm>
          <a:off x="0" y="0"/>
          <a:ext cx="0" cy="0"/>
          <a:chOff x="0" y="0"/>
          <a:chExt cx="0" cy="0"/>
        </a:xfrm>
      </p:grpSpPr>
      <p:pic>
        <p:nvPicPr>
          <p:cNvPr id="1665" name="Google Shape;1665;g5a128c1a6321f528_267"/>
          <p:cNvPicPr preferRelativeResize="0"/>
          <p:nvPr/>
        </p:nvPicPr>
        <p:blipFill rotWithShape="1">
          <a:blip r:embed="rId3">
            <a:alphaModFix/>
          </a:blip>
          <a:srcRect b="5390" l="26806" r="25401" t="7660"/>
          <a:stretch/>
        </p:blipFill>
        <p:spPr>
          <a:xfrm>
            <a:off x="7219350" y="2823400"/>
            <a:ext cx="1739952" cy="1780604"/>
          </a:xfrm>
          <a:prstGeom prst="rect">
            <a:avLst/>
          </a:prstGeom>
          <a:noFill/>
          <a:ln>
            <a:noFill/>
          </a:ln>
        </p:spPr>
      </p:pic>
      <p:pic>
        <p:nvPicPr>
          <p:cNvPr id="1666" name="Google Shape;1666;g5a128c1a6321f528_267"/>
          <p:cNvPicPr preferRelativeResize="0"/>
          <p:nvPr/>
        </p:nvPicPr>
        <p:blipFill rotWithShape="1">
          <a:blip r:embed="rId4">
            <a:alphaModFix/>
          </a:blip>
          <a:srcRect b="8336" l="18647" r="8852" t="7960"/>
          <a:stretch/>
        </p:blipFill>
        <p:spPr>
          <a:xfrm rot="-1152297">
            <a:off x="-1068249" y="4474752"/>
            <a:ext cx="1647827" cy="1070150"/>
          </a:xfrm>
          <a:prstGeom prst="rect">
            <a:avLst/>
          </a:prstGeom>
          <a:noFill/>
          <a:ln>
            <a:noFill/>
          </a:ln>
        </p:spPr>
      </p:pic>
      <p:pic>
        <p:nvPicPr>
          <p:cNvPr id="1667" name="Google Shape;1667;g5a128c1a6321f528_267"/>
          <p:cNvPicPr preferRelativeResize="0"/>
          <p:nvPr/>
        </p:nvPicPr>
        <p:blipFill rotWithShape="1">
          <a:blip r:embed="rId5">
            <a:alphaModFix/>
          </a:blip>
          <a:srcRect b="0" l="15236" r="10474" t="0"/>
          <a:stretch/>
        </p:blipFill>
        <p:spPr>
          <a:xfrm rot="1220421">
            <a:off x="-205583" y="-678204"/>
            <a:ext cx="1552575" cy="1390851"/>
          </a:xfrm>
          <a:prstGeom prst="rect">
            <a:avLst/>
          </a:prstGeom>
          <a:noFill/>
          <a:ln>
            <a:noFill/>
          </a:ln>
        </p:spPr>
      </p:pic>
      <p:pic>
        <p:nvPicPr>
          <p:cNvPr id="1668" name="Google Shape;1668;g5a128c1a6321f528_267"/>
          <p:cNvPicPr preferRelativeResize="0"/>
          <p:nvPr/>
        </p:nvPicPr>
        <p:blipFill rotWithShape="1">
          <a:blip r:embed="rId6">
            <a:alphaModFix/>
          </a:blip>
          <a:srcRect b="0" l="22009" r="18455" t="0"/>
          <a:stretch/>
        </p:blipFill>
        <p:spPr>
          <a:xfrm rot="3321565">
            <a:off x="5969064" y="976637"/>
            <a:ext cx="652200" cy="616226"/>
          </a:xfrm>
          <a:prstGeom prst="rect">
            <a:avLst/>
          </a:prstGeom>
          <a:noFill/>
          <a:ln>
            <a:noFill/>
          </a:ln>
        </p:spPr>
      </p:pic>
      <p:grpSp>
        <p:nvGrpSpPr>
          <p:cNvPr id="1669" name="Google Shape;1669;g5a128c1a6321f528_267"/>
          <p:cNvGrpSpPr/>
          <p:nvPr/>
        </p:nvGrpSpPr>
        <p:grpSpPr>
          <a:xfrm>
            <a:off x="4870450" y="743250"/>
            <a:ext cx="76825" cy="76800"/>
            <a:chOff x="3104875" y="1099400"/>
            <a:chExt cx="76825" cy="76800"/>
          </a:xfrm>
        </p:grpSpPr>
        <p:sp>
          <p:nvSpPr>
            <p:cNvPr id="1670" name="Google Shape;1670;g5a128c1a6321f528_267"/>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1" name="Google Shape;1671;g5a128c1a6321f528_267"/>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672" name="Google Shape;1672;g5a128c1a6321f528_267"/>
          <p:cNvGrpSpPr/>
          <p:nvPr/>
        </p:nvGrpSpPr>
        <p:grpSpPr>
          <a:xfrm>
            <a:off x="8200950" y="2377875"/>
            <a:ext cx="76825" cy="76800"/>
            <a:chOff x="3104875" y="1099400"/>
            <a:chExt cx="76825" cy="76800"/>
          </a:xfrm>
        </p:grpSpPr>
        <p:sp>
          <p:nvSpPr>
            <p:cNvPr id="1673" name="Google Shape;1673;g5a128c1a6321f528_267"/>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4" name="Google Shape;1674;g5a128c1a6321f528_267"/>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675" name="Google Shape;1675;g5a128c1a6321f528_267"/>
          <p:cNvSpPr txBox="1"/>
          <p:nvPr/>
        </p:nvSpPr>
        <p:spPr>
          <a:xfrm>
            <a:off x="55584" y="97330"/>
            <a:ext cx="1381800" cy="841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0" i="0" lang="en" sz="7200" u="none" cap="none" strike="noStrike">
                <a:solidFill>
                  <a:schemeClr val="dk1"/>
                </a:solidFill>
                <a:latin typeface="Montserrat Black"/>
                <a:ea typeface="Montserrat Black"/>
                <a:cs typeface="Montserrat Black"/>
                <a:sym typeface="Montserrat Black"/>
              </a:rPr>
              <a:t>0</a:t>
            </a:r>
            <a:r>
              <a:rPr lang="en" sz="7200">
                <a:solidFill>
                  <a:schemeClr val="dk1"/>
                </a:solidFill>
                <a:latin typeface="Montserrat Black"/>
                <a:ea typeface="Montserrat Black"/>
                <a:cs typeface="Montserrat Black"/>
                <a:sym typeface="Montserrat Black"/>
              </a:rPr>
              <a:t>3</a:t>
            </a:r>
            <a:endParaRPr/>
          </a:p>
        </p:txBody>
      </p:sp>
      <p:sp>
        <p:nvSpPr>
          <p:cNvPr id="1676" name="Google Shape;1676;g5a128c1a6321f528_267"/>
          <p:cNvSpPr txBox="1"/>
          <p:nvPr/>
        </p:nvSpPr>
        <p:spPr>
          <a:xfrm>
            <a:off x="4819600" y="750750"/>
            <a:ext cx="39072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00FF"/>
                </a:solidFill>
              </a:rPr>
              <a:t>3.</a:t>
            </a:r>
            <a:r>
              <a:rPr lang="en">
                <a:solidFill>
                  <a:srgbClr val="FF00FF"/>
                </a:solidFill>
              </a:rPr>
              <a:t>Affecter les points aux centroïdes les plus proches</a:t>
            </a:r>
            <a:endParaRPr>
              <a:solidFill>
                <a:srgbClr val="FF00FF"/>
              </a:solidFill>
            </a:endParaRPr>
          </a:p>
        </p:txBody>
      </p:sp>
      <p:sp>
        <p:nvSpPr>
          <p:cNvPr id="1677" name="Google Shape;1677;g5a128c1a6321f528_267"/>
          <p:cNvSpPr txBox="1"/>
          <p:nvPr>
            <p:ph type="title"/>
          </p:nvPr>
        </p:nvSpPr>
        <p:spPr>
          <a:xfrm>
            <a:off x="1658350" y="97325"/>
            <a:ext cx="7418100" cy="744000"/>
          </a:xfrm>
          <a:prstGeom prst="rect">
            <a:avLst/>
          </a:prstGeom>
          <a:noFill/>
          <a:ln>
            <a:noFill/>
          </a:ln>
        </p:spPr>
        <p:txBody>
          <a:bodyPr anchorCtr="0" anchor="b" bIns="91425" lIns="91425" spcFirstLastPara="1" rIns="91425" wrap="square" tIns="91425">
            <a:noAutofit/>
          </a:bodyPr>
          <a:lstStyle/>
          <a:p>
            <a:pPr indent="-431800" lvl="0" marL="457200" rtl="0" algn="l">
              <a:lnSpc>
                <a:spcPct val="100000"/>
              </a:lnSpc>
              <a:spcBef>
                <a:spcPts val="0"/>
              </a:spcBef>
              <a:spcAft>
                <a:spcPts val="0"/>
              </a:spcAft>
              <a:buClr>
                <a:srgbClr val="A5A5A5"/>
              </a:buClr>
              <a:buSzPts val="3200"/>
              <a:buAutoNum type="alphaLcParenR"/>
            </a:pPr>
            <a:r>
              <a:rPr lang="en" sz="3200">
                <a:solidFill>
                  <a:srgbClr val="A5A5A5"/>
                </a:solidFill>
              </a:rPr>
              <a:t>K-Means</a:t>
            </a:r>
            <a:endParaRPr sz="3200">
              <a:solidFill>
                <a:srgbClr val="A5A5A5"/>
              </a:solidFill>
            </a:endParaRPr>
          </a:p>
        </p:txBody>
      </p:sp>
      <p:sp>
        <p:nvSpPr>
          <p:cNvPr id="1678" name="Google Shape;1678;g5a128c1a6321f528_267"/>
          <p:cNvSpPr txBox="1"/>
          <p:nvPr/>
        </p:nvSpPr>
        <p:spPr>
          <a:xfrm>
            <a:off x="2421200" y="755875"/>
            <a:ext cx="15363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900" u="sng">
                <a:solidFill>
                  <a:schemeClr val="dk1"/>
                </a:solidFill>
              </a:rPr>
              <a:t>Illustration</a:t>
            </a:r>
            <a:endParaRPr b="1" sz="1900" u="sng">
              <a:solidFill>
                <a:schemeClr val="dk1"/>
              </a:solidFill>
            </a:endParaRPr>
          </a:p>
        </p:txBody>
      </p:sp>
      <p:pic>
        <p:nvPicPr>
          <p:cNvPr id="1679" name="Google Shape;1679;g5a128c1a6321f528_267"/>
          <p:cNvPicPr preferRelativeResize="0"/>
          <p:nvPr/>
        </p:nvPicPr>
        <p:blipFill>
          <a:blip r:embed="rId7">
            <a:alphaModFix/>
          </a:blip>
          <a:stretch>
            <a:fillRect/>
          </a:stretch>
        </p:blipFill>
        <p:spPr>
          <a:xfrm>
            <a:off x="4262725" y="820050"/>
            <a:ext cx="482366" cy="477000"/>
          </a:xfrm>
          <a:prstGeom prst="rect">
            <a:avLst/>
          </a:prstGeom>
          <a:noFill/>
          <a:ln>
            <a:noFill/>
          </a:ln>
        </p:spPr>
      </p:pic>
      <p:sp>
        <p:nvSpPr>
          <p:cNvPr id="1680" name="Google Shape;1680;g5a128c1a6321f528_267"/>
          <p:cNvSpPr txBox="1"/>
          <p:nvPr/>
        </p:nvSpPr>
        <p:spPr>
          <a:xfrm>
            <a:off x="346950" y="1297050"/>
            <a:ext cx="4822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dk1"/>
              </a:solidFill>
              <a:latin typeface="Montserrat"/>
              <a:ea typeface="Montserrat"/>
              <a:cs typeface="Montserrat"/>
              <a:sym typeface="Montserrat"/>
            </a:endParaRPr>
          </a:p>
        </p:txBody>
      </p:sp>
      <p:pic>
        <p:nvPicPr>
          <p:cNvPr id="1681" name="Google Shape;1681;g5a128c1a6321f528_267"/>
          <p:cNvPicPr preferRelativeResize="0"/>
          <p:nvPr/>
        </p:nvPicPr>
        <p:blipFill>
          <a:blip r:embed="rId8">
            <a:alphaModFix/>
          </a:blip>
          <a:stretch>
            <a:fillRect/>
          </a:stretch>
        </p:blipFill>
        <p:spPr>
          <a:xfrm>
            <a:off x="1030544" y="1426621"/>
            <a:ext cx="6056325" cy="3582000"/>
          </a:xfrm>
          <a:prstGeom prst="rect">
            <a:avLst/>
          </a:prstGeom>
          <a:noFill/>
          <a:ln>
            <a:noFill/>
          </a:ln>
        </p:spPr>
      </p:pic>
      <p:sp>
        <p:nvSpPr>
          <p:cNvPr id="1682" name="Google Shape;1682;g5a128c1a6321f528_267"/>
          <p:cNvSpPr txBox="1"/>
          <p:nvPr>
            <p:ph idx="12" type="sldNum"/>
          </p:nvPr>
        </p:nvSpPr>
        <p:spPr>
          <a:xfrm>
            <a:off x="8121325" y="4749850"/>
            <a:ext cx="548400" cy="33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6" name="Shape 1686"/>
        <p:cNvGrpSpPr/>
        <p:nvPr/>
      </p:nvGrpSpPr>
      <p:grpSpPr>
        <a:xfrm>
          <a:off x="0" y="0"/>
          <a:ext cx="0" cy="0"/>
          <a:chOff x="0" y="0"/>
          <a:chExt cx="0" cy="0"/>
        </a:xfrm>
      </p:grpSpPr>
      <p:pic>
        <p:nvPicPr>
          <p:cNvPr id="1687" name="Google Shape;1687;g5a128c1a6321f528_288"/>
          <p:cNvPicPr preferRelativeResize="0"/>
          <p:nvPr/>
        </p:nvPicPr>
        <p:blipFill rotWithShape="1">
          <a:blip r:embed="rId3">
            <a:alphaModFix/>
          </a:blip>
          <a:srcRect b="5390" l="26806" r="25401" t="7660"/>
          <a:stretch/>
        </p:blipFill>
        <p:spPr>
          <a:xfrm>
            <a:off x="7219350" y="2823400"/>
            <a:ext cx="1739952" cy="1780604"/>
          </a:xfrm>
          <a:prstGeom prst="rect">
            <a:avLst/>
          </a:prstGeom>
          <a:noFill/>
          <a:ln>
            <a:noFill/>
          </a:ln>
        </p:spPr>
      </p:pic>
      <p:pic>
        <p:nvPicPr>
          <p:cNvPr id="1688" name="Google Shape;1688;g5a128c1a6321f528_288"/>
          <p:cNvPicPr preferRelativeResize="0"/>
          <p:nvPr/>
        </p:nvPicPr>
        <p:blipFill rotWithShape="1">
          <a:blip r:embed="rId4">
            <a:alphaModFix/>
          </a:blip>
          <a:srcRect b="8336" l="18647" r="8852" t="7960"/>
          <a:stretch/>
        </p:blipFill>
        <p:spPr>
          <a:xfrm rot="-1152297">
            <a:off x="-1068249" y="4474752"/>
            <a:ext cx="1647827" cy="1070150"/>
          </a:xfrm>
          <a:prstGeom prst="rect">
            <a:avLst/>
          </a:prstGeom>
          <a:noFill/>
          <a:ln>
            <a:noFill/>
          </a:ln>
        </p:spPr>
      </p:pic>
      <p:pic>
        <p:nvPicPr>
          <p:cNvPr id="1689" name="Google Shape;1689;g5a128c1a6321f528_288"/>
          <p:cNvPicPr preferRelativeResize="0"/>
          <p:nvPr/>
        </p:nvPicPr>
        <p:blipFill rotWithShape="1">
          <a:blip r:embed="rId5">
            <a:alphaModFix/>
          </a:blip>
          <a:srcRect b="0" l="15236" r="10474" t="0"/>
          <a:stretch/>
        </p:blipFill>
        <p:spPr>
          <a:xfrm rot="1220421">
            <a:off x="-205583" y="-678204"/>
            <a:ext cx="1552575" cy="1390851"/>
          </a:xfrm>
          <a:prstGeom prst="rect">
            <a:avLst/>
          </a:prstGeom>
          <a:noFill/>
          <a:ln>
            <a:noFill/>
          </a:ln>
        </p:spPr>
      </p:pic>
      <p:pic>
        <p:nvPicPr>
          <p:cNvPr id="1690" name="Google Shape;1690;g5a128c1a6321f528_288"/>
          <p:cNvPicPr preferRelativeResize="0"/>
          <p:nvPr/>
        </p:nvPicPr>
        <p:blipFill rotWithShape="1">
          <a:blip r:embed="rId6">
            <a:alphaModFix/>
          </a:blip>
          <a:srcRect b="0" l="22009" r="18455" t="0"/>
          <a:stretch/>
        </p:blipFill>
        <p:spPr>
          <a:xfrm rot="3321565">
            <a:off x="5969064" y="976637"/>
            <a:ext cx="652200" cy="616226"/>
          </a:xfrm>
          <a:prstGeom prst="rect">
            <a:avLst/>
          </a:prstGeom>
          <a:noFill/>
          <a:ln>
            <a:noFill/>
          </a:ln>
        </p:spPr>
      </p:pic>
      <p:grpSp>
        <p:nvGrpSpPr>
          <p:cNvPr id="1691" name="Google Shape;1691;g5a128c1a6321f528_288"/>
          <p:cNvGrpSpPr/>
          <p:nvPr/>
        </p:nvGrpSpPr>
        <p:grpSpPr>
          <a:xfrm>
            <a:off x="4870450" y="743250"/>
            <a:ext cx="76825" cy="76800"/>
            <a:chOff x="3104875" y="1099400"/>
            <a:chExt cx="76825" cy="76800"/>
          </a:xfrm>
        </p:grpSpPr>
        <p:sp>
          <p:nvSpPr>
            <p:cNvPr id="1692" name="Google Shape;1692;g5a128c1a6321f528_288"/>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3" name="Google Shape;1693;g5a128c1a6321f528_288"/>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694" name="Google Shape;1694;g5a128c1a6321f528_288"/>
          <p:cNvGrpSpPr/>
          <p:nvPr/>
        </p:nvGrpSpPr>
        <p:grpSpPr>
          <a:xfrm>
            <a:off x="8200950" y="2377875"/>
            <a:ext cx="76825" cy="76800"/>
            <a:chOff x="3104875" y="1099400"/>
            <a:chExt cx="76825" cy="76800"/>
          </a:xfrm>
        </p:grpSpPr>
        <p:sp>
          <p:nvSpPr>
            <p:cNvPr id="1695" name="Google Shape;1695;g5a128c1a6321f528_288"/>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6" name="Google Shape;1696;g5a128c1a6321f528_288"/>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697" name="Google Shape;1697;g5a128c1a6321f528_288"/>
          <p:cNvSpPr txBox="1"/>
          <p:nvPr/>
        </p:nvSpPr>
        <p:spPr>
          <a:xfrm>
            <a:off x="55584" y="97330"/>
            <a:ext cx="1381800" cy="841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0" i="0" lang="en" sz="7200" u="none" cap="none" strike="noStrike">
                <a:solidFill>
                  <a:schemeClr val="dk1"/>
                </a:solidFill>
                <a:latin typeface="Montserrat Black"/>
                <a:ea typeface="Montserrat Black"/>
                <a:cs typeface="Montserrat Black"/>
                <a:sym typeface="Montserrat Black"/>
              </a:rPr>
              <a:t>0</a:t>
            </a:r>
            <a:r>
              <a:rPr lang="en" sz="7200">
                <a:solidFill>
                  <a:schemeClr val="dk1"/>
                </a:solidFill>
                <a:latin typeface="Montserrat Black"/>
                <a:ea typeface="Montserrat Black"/>
                <a:cs typeface="Montserrat Black"/>
                <a:sym typeface="Montserrat Black"/>
              </a:rPr>
              <a:t>3</a:t>
            </a:r>
            <a:endParaRPr/>
          </a:p>
        </p:txBody>
      </p:sp>
      <p:sp>
        <p:nvSpPr>
          <p:cNvPr id="1698" name="Google Shape;1698;g5a128c1a6321f528_288"/>
          <p:cNvSpPr txBox="1"/>
          <p:nvPr/>
        </p:nvSpPr>
        <p:spPr>
          <a:xfrm>
            <a:off x="4819600" y="674550"/>
            <a:ext cx="39072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00FF"/>
                </a:solidFill>
              </a:rPr>
              <a:t>4.</a:t>
            </a:r>
            <a:r>
              <a:rPr lang="en">
                <a:solidFill>
                  <a:srgbClr val="FF00FF"/>
                </a:solidFill>
              </a:rPr>
              <a:t>Recalculer les coordonnées des centroïdes par rapport aux points dans le but de les faire déplacer (l’Erreur)</a:t>
            </a:r>
            <a:endParaRPr>
              <a:solidFill>
                <a:srgbClr val="FF00FF"/>
              </a:solidFill>
            </a:endParaRPr>
          </a:p>
        </p:txBody>
      </p:sp>
      <p:sp>
        <p:nvSpPr>
          <p:cNvPr id="1699" name="Google Shape;1699;g5a128c1a6321f528_288"/>
          <p:cNvSpPr txBox="1"/>
          <p:nvPr>
            <p:ph type="title"/>
          </p:nvPr>
        </p:nvSpPr>
        <p:spPr>
          <a:xfrm>
            <a:off x="1658350" y="97325"/>
            <a:ext cx="7418100" cy="744000"/>
          </a:xfrm>
          <a:prstGeom prst="rect">
            <a:avLst/>
          </a:prstGeom>
          <a:noFill/>
          <a:ln>
            <a:noFill/>
          </a:ln>
        </p:spPr>
        <p:txBody>
          <a:bodyPr anchorCtr="0" anchor="b" bIns="91425" lIns="91425" spcFirstLastPara="1" rIns="91425" wrap="square" tIns="91425">
            <a:noAutofit/>
          </a:bodyPr>
          <a:lstStyle/>
          <a:p>
            <a:pPr indent="-431800" lvl="0" marL="457200" rtl="0" algn="l">
              <a:lnSpc>
                <a:spcPct val="100000"/>
              </a:lnSpc>
              <a:spcBef>
                <a:spcPts val="0"/>
              </a:spcBef>
              <a:spcAft>
                <a:spcPts val="0"/>
              </a:spcAft>
              <a:buClr>
                <a:srgbClr val="A5A5A5"/>
              </a:buClr>
              <a:buSzPts val="3200"/>
              <a:buAutoNum type="alphaLcParenR"/>
            </a:pPr>
            <a:r>
              <a:rPr lang="en" sz="3200">
                <a:solidFill>
                  <a:srgbClr val="A5A5A5"/>
                </a:solidFill>
              </a:rPr>
              <a:t>K-Means</a:t>
            </a:r>
            <a:endParaRPr sz="3200">
              <a:solidFill>
                <a:srgbClr val="A5A5A5"/>
              </a:solidFill>
            </a:endParaRPr>
          </a:p>
        </p:txBody>
      </p:sp>
      <p:sp>
        <p:nvSpPr>
          <p:cNvPr id="1700" name="Google Shape;1700;g5a128c1a6321f528_288"/>
          <p:cNvSpPr txBox="1"/>
          <p:nvPr/>
        </p:nvSpPr>
        <p:spPr>
          <a:xfrm>
            <a:off x="2421200" y="755875"/>
            <a:ext cx="15363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900" u="sng">
                <a:solidFill>
                  <a:schemeClr val="dk1"/>
                </a:solidFill>
              </a:rPr>
              <a:t>Illustration</a:t>
            </a:r>
            <a:endParaRPr b="1" sz="1900" u="sng">
              <a:solidFill>
                <a:schemeClr val="dk1"/>
              </a:solidFill>
            </a:endParaRPr>
          </a:p>
        </p:txBody>
      </p:sp>
      <p:pic>
        <p:nvPicPr>
          <p:cNvPr id="1701" name="Google Shape;1701;g5a128c1a6321f528_288"/>
          <p:cNvPicPr preferRelativeResize="0"/>
          <p:nvPr/>
        </p:nvPicPr>
        <p:blipFill>
          <a:blip r:embed="rId7">
            <a:alphaModFix/>
          </a:blip>
          <a:stretch>
            <a:fillRect/>
          </a:stretch>
        </p:blipFill>
        <p:spPr>
          <a:xfrm>
            <a:off x="4262725" y="820050"/>
            <a:ext cx="482366" cy="477000"/>
          </a:xfrm>
          <a:prstGeom prst="rect">
            <a:avLst/>
          </a:prstGeom>
          <a:noFill/>
          <a:ln>
            <a:noFill/>
          </a:ln>
        </p:spPr>
      </p:pic>
      <p:sp>
        <p:nvSpPr>
          <p:cNvPr id="1702" name="Google Shape;1702;g5a128c1a6321f528_288"/>
          <p:cNvSpPr txBox="1"/>
          <p:nvPr/>
        </p:nvSpPr>
        <p:spPr>
          <a:xfrm>
            <a:off x="346950" y="1297050"/>
            <a:ext cx="4822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dk1"/>
              </a:solidFill>
              <a:latin typeface="Montserrat"/>
              <a:ea typeface="Montserrat"/>
              <a:cs typeface="Montserrat"/>
              <a:sym typeface="Montserrat"/>
            </a:endParaRPr>
          </a:p>
        </p:txBody>
      </p:sp>
      <p:sp>
        <p:nvSpPr>
          <p:cNvPr id="1703" name="Google Shape;1703;g5a128c1a6321f528_288"/>
          <p:cNvSpPr txBox="1"/>
          <p:nvPr/>
        </p:nvSpPr>
        <p:spPr>
          <a:xfrm>
            <a:off x="176325" y="1456400"/>
            <a:ext cx="5260200" cy="3232500"/>
          </a:xfrm>
          <a:prstGeom prst="rect">
            <a:avLst/>
          </a:prstGeom>
          <a:noFill/>
          <a:ln>
            <a:noFill/>
          </a:ln>
        </p:spPr>
        <p:txBody>
          <a:bodyPr anchorCtr="0" anchor="t" bIns="91425" lIns="91425" spcFirstLastPara="1" rIns="91425" wrap="square" tIns="91425">
            <a:spAutoFit/>
          </a:bodyPr>
          <a:lstStyle/>
          <a:p>
            <a:pPr indent="-342900" lvl="0" marL="457200" rtl="0" algn="l">
              <a:lnSpc>
                <a:spcPct val="90000"/>
              </a:lnSpc>
              <a:spcBef>
                <a:spcPts val="500"/>
              </a:spcBef>
              <a:spcAft>
                <a:spcPts val="0"/>
              </a:spcAft>
              <a:buClr>
                <a:schemeClr val="dk1"/>
              </a:buClr>
              <a:buSzPts val="1800"/>
              <a:buChar char="●"/>
            </a:pPr>
            <a:r>
              <a:rPr b="1" lang="en" sz="1800">
                <a:solidFill>
                  <a:schemeClr val="dk1"/>
                </a:solidFill>
                <a:latin typeface="Calibri"/>
                <a:ea typeface="Calibri"/>
                <a:cs typeface="Calibri"/>
                <a:sym typeface="Calibri"/>
              </a:rPr>
              <a:t>C’est la distance entre chaque point et le centroïde.</a:t>
            </a:r>
            <a:endParaRPr b="1" sz="1800">
              <a:solidFill>
                <a:schemeClr val="dk1"/>
              </a:solidFill>
              <a:latin typeface="Calibri"/>
              <a:ea typeface="Calibri"/>
              <a:cs typeface="Calibri"/>
              <a:sym typeface="Calibri"/>
            </a:endParaRPr>
          </a:p>
          <a:p>
            <a:pPr indent="-342900" lvl="0" marL="457200" rtl="0" algn="l">
              <a:lnSpc>
                <a:spcPct val="90000"/>
              </a:lnSpc>
              <a:spcBef>
                <a:spcPts val="0"/>
              </a:spcBef>
              <a:spcAft>
                <a:spcPts val="0"/>
              </a:spcAft>
              <a:buClr>
                <a:schemeClr val="dk1"/>
              </a:buClr>
              <a:buSzPts val="1800"/>
              <a:buChar char="●"/>
            </a:pPr>
            <a:r>
              <a:rPr b="1" lang="en" sz="1800">
                <a:solidFill>
                  <a:schemeClr val="dk1"/>
                </a:solidFill>
                <a:latin typeface="Calibri"/>
                <a:ea typeface="Calibri"/>
                <a:cs typeface="Calibri"/>
                <a:sym typeface="Calibri"/>
              </a:rPr>
              <a:t>Cette erreur nous renseigne par rapport à l’efficacité des centroïdes choisis.</a:t>
            </a:r>
            <a:endParaRPr b="1" sz="1800">
              <a:solidFill>
                <a:schemeClr val="dk1"/>
              </a:solidFill>
              <a:latin typeface="Calibri"/>
              <a:ea typeface="Calibri"/>
              <a:cs typeface="Calibri"/>
              <a:sym typeface="Calibri"/>
            </a:endParaRPr>
          </a:p>
          <a:p>
            <a:pPr indent="-342900" lvl="0" marL="457200" rtl="0" algn="l">
              <a:lnSpc>
                <a:spcPct val="90000"/>
              </a:lnSpc>
              <a:spcBef>
                <a:spcPts val="0"/>
              </a:spcBef>
              <a:spcAft>
                <a:spcPts val="0"/>
              </a:spcAft>
              <a:buClr>
                <a:schemeClr val="dk1"/>
              </a:buClr>
              <a:buSzPts val="1800"/>
              <a:buChar char="●"/>
            </a:pPr>
            <a:r>
              <a:rPr b="1" lang="en" sz="1800">
                <a:solidFill>
                  <a:schemeClr val="dk1"/>
                </a:solidFill>
                <a:latin typeface="Calibri"/>
                <a:ea typeface="Calibri"/>
                <a:cs typeface="Calibri"/>
                <a:sym typeface="Calibri"/>
              </a:rPr>
              <a:t>Si elle est grande (l’erreur), alors déplace les centroïdes.</a:t>
            </a:r>
            <a:endParaRPr b="1" sz="1800">
              <a:solidFill>
                <a:schemeClr val="dk1"/>
              </a:solidFill>
              <a:latin typeface="Calibri"/>
              <a:ea typeface="Calibri"/>
              <a:cs typeface="Calibri"/>
              <a:sym typeface="Calibri"/>
            </a:endParaRPr>
          </a:p>
          <a:p>
            <a:pPr indent="-342900" lvl="0" marL="457200" rtl="0" algn="l">
              <a:lnSpc>
                <a:spcPct val="90000"/>
              </a:lnSpc>
              <a:spcBef>
                <a:spcPts val="0"/>
              </a:spcBef>
              <a:spcAft>
                <a:spcPts val="0"/>
              </a:spcAft>
              <a:buClr>
                <a:schemeClr val="dk1"/>
              </a:buClr>
              <a:buSzPts val="1800"/>
              <a:buChar char="●"/>
            </a:pPr>
            <a:r>
              <a:rPr b="1" lang="en" sz="1800">
                <a:solidFill>
                  <a:schemeClr val="dk1"/>
                </a:solidFill>
                <a:latin typeface="Calibri"/>
                <a:ea typeface="Calibri"/>
                <a:cs typeface="Calibri"/>
                <a:sym typeface="Calibri"/>
              </a:rPr>
              <a:t>Le choix du déplacement des centroïdes est effectué par le calcul des moyennes des coordonnées de chaque point.</a:t>
            </a:r>
            <a:endParaRPr b="1" sz="1800">
              <a:solidFill>
                <a:schemeClr val="dk1"/>
              </a:solidFill>
              <a:latin typeface="Calibri"/>
              <a:ea typeface="Calibri"/>
              <a:cs typeface="Calibri"/>
              <a:sym typeface="Calibri"/>
            </a:endParaRPr>
          </a:p>
          <a:p>
            <a:pPr indent="-342900" lvl="0" marL="457200" rtl="0" algn="l">
              <a:spcBef>
                <a:spcPts val="0"/>
              </a:spcBef>
              <a:spcAft>
                <a:spcPts val="0"/>
              </a:spcAft>
              <a:buClr>
                <a:schemeClr val="dk1"/>
              </a:buClr>
              <a:buSzPts val="1800"/>
              <a:buFont typeface="Calibri"/>
              <a:buChar char="●"/>
            </a:pPr>
            <a:r>
              <a:rPr b="1" lang="en" sz="1800">
                <a:solidFill>
                  <a:schemeClr val="dk1"/>
                </a:solidFill>
                <a:latin typeface="Calibri"/>
                <a:ea typeface="Calibri"/>
                <a:cs typeface="Calibri"/>
                <a:sym typeface="Calibri"/>
              </a:rPr>
              <a:t>Les coordonnées des nouveaux centroïdes seront les moyennes des points les plus proches</a:t>
            </a:r>
            <a:endParaRPr>
              <a:solidFill>
                <a:schemeClr val="dk1"/>
              </a:solidFill>
            </a:endParaRPr>
          </a:p>
        </p:txBody>
      </p:sp>
      <p:sp>
        <p:nvSpPr>
          <p:cNvPr id="1704" name="Google Shape;1704;g5a128c1a6321f528_288"/>
          <p:cNvSpPr txBox="1"/>
          <p:nvPr>
            <p:ph idx="12" type="sldNum"/>
          </p:nvPr>
        </p:nvSpPr>
        <p:spPr>
          <a:xfrm>
            <a:off x="8121325" y="4749850"/>
            <a:ext cx="548400" cy="33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0" name="Shape 1280"/>
        <p:cNvGrpSpPr/>
        <p:nvPr/>
      </p:nvGrpSpPr>
      <p:grpSpPr>
        <a:xfrm>
          <a:off x="0" y="0"/>
          <a:ext cx="0" cy="0"/>
          <a:chOff x="0" y="0"/>
          <a:chExt cx="0" cy="0"/>
        </a:xfrm>
      </p:grpSpPr>
      <p:sp>
        <p:nvSpPr>
          <p:cNvPr id="1281" name="Google Shape;1281;p2"/>
          <p:cNvSpPr txBox="1"/>
          <p:nvPr>
            <p:ph type="title"/>
          </p:nvPr>
        </p:nvSpPr>
        <p:spPr>
          <a:xfrm>
            <a:off x="720000" y="539500"/>
            <a:ext cx="77040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200"/>
              <a:buNone/>
            </a:pPr>
            <a:r>
              <a:rPr lang="en"/>
              <a:t>SOMMAIRE</a:t>
            </a:r>
            <a:endParaRPr/>
          </a:p>
        </p:txBody>
      </p:sp>
      <p:sp>
        <p:nvSpPr>
          <p:cNvPr id="1282" name="Google Shape;1282;p2"/>
          <p:cNvSpPr txBox="1"/>
          <p:nvPr>
            <p:ph idx="1" type="subTitle"/>
          </p:nvPr>
        </p:nvSpPr>
        <p:spPr>
          <a:xfrm>
            <a:off x="5784712" y="1355695"/>
            <a:ext cx="2841495" cy="4845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400"/>
              <a:buNone/>
            </a:pPr>
            <a:r>
              <a:rPr lang="en"/>
              <a:t>-Clustering</a:t>
            </a:r>
            <a:endParaRPr/>
          </a:p>
          <a:p>
            <a:pPr indent="0" lvl="0" marL="0" rtl="0" algn="l">
              <a:lnSpc>
                <a:spcPct val="100000"/>
              </a:lnSpc>
              <a:spcBef>
                <a:spcPts val="0"/>
              </a:spcBef>
              <a:spcAft>
                <a:spcPts val="0"/>
              </a:spcAft>
              <a:buSzPts val="1400"/>
              <a:buNone/>
            </a:pPr>
            <a:r>
              <a:rPr lang="en"/>
              <a:t>-Algorithme non-supervisé</a:t>
            </a:r>
            <a:endParaRPr/>
          </a:p>
          <a:p>
            <a:pPr indent="0" lvl="0" marL="0" rtl="0" algn="l">
              <a:lnSpc>
                <a:spcPct val="100000"/>
              </a:lnSpc>
              <a:spcBef>
                <a:spcPts val="0"/>
              </a:spcBef>
              <a:spcAft>
                <a:spcPts val="0"/>
              </a:spcAft>
              <a:buSzPts val="1400"/>
              <a:buNone/>
            </a:pPr>
            <a:r>
              <a:rPr lang="en"/>
              <a:t>-Clustering Vs Classification</a:t>
            </a:r>
            <a:endParaRPr/>
          </a:p>
        </p:txBody>
      </p:sp>
      <p:sp>
        <p:nvSpPr>
          <p:cNvPr id="1283" name="Google Shape;1283;p2"/>
          <p:cNvSpPr txBox="1"/>
          <p:nvPr>
            <p:ph idx="2" type="title"/>
          </p:nvPr>
        </p:nvSpPr>
        <p:spPr>
          <a:xfrm>
            <a:off x="504980" y="1355695"/>
            <a:ext cx="976800" cy="4845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000"/>
              <a:buNone/>
            </a:pPr>
            <a:r>
              <a:rPr lang="en"/>
              <a:t>01</a:t>
            </a:r>
            <a:endParaRPr/>
          </a:p>
        </p:txBody>
      </p:sp>
      <p:sp>
        <p:nvSpPr>
          <p:cNvPr id="1284" name="Google Shape;1284;p2"/>
          <p:cNvSpPr txBox="1"/>
          <p:nvPr>
            <p:ph idx="3" type="subTitle"/>
          </p:nvPr>
        </p:nvSpPr>
        <p:spPr>
          <a:xfrm>
            <a:off x="1569049" y="1355695"/>
            <a:ext cx="4104638" cy="4845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400"/>
              <a:buNone/>
            </a:pPr>
            <a:r>
              <a:rPr lang="en"/>
              <a:t>Qu’est-ce que le clustering</a:t>
            </a:r>
            <a:endParaRPr/>
          </a:p>
        </p:txBody>
      </p:sp>
      <p:sp>
        <p:nvSpPr>
          <p:cNvPr id="1285" name="Google Shape;1285;p2"/>
          <p:cNvSpPr txBox="1"/>
          <p:nvPr>
            <p:ph idx="4" type="subTitle"/>
          </p:nvPr>
        </p:nvSpPr>
        <p:spPr>
          <a:xfrm>
            <a:off x="5784713" y="2021831"/>
            <a:ext cx="2468700" cy="4845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400"/>
              <a:buNone/>
            </a:pPr>
            <a:r>
              <a:rPr lang="en"/>
              <a:t>-Quelques catégories</a:t>
            </a:r>
            <a:endParaRPr/>
          </a:p>
        </p:txBody>
      </p:sp>
      <p:sp>
        <p:nvSpPr>
          <p:cNvPr id="1286" name="Google Shape;1286;p2"/>
          <p:cNvSpPr txBox="1"/>
          <p:nvPr>
            <p:ph idx="5" type="title"/>
          </p:nvPr>
        </p:nvSpPr>
        <p:spPr>
          <a:xfrm>
            <a:off x="504980" y="2021831"/>
            <a:ext cx="976800" cy="4845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000"/>
              <a:buNone/>
            </a:pPr>
            <a:r>
              <a:rPr lang="en"/>
              <a:t>02</a:t>
            </a:r>
            <a:endParaRPr/>
          </a:p>
        </p:txBody>
      </p:sp>
      <p:sp>
        <p:nvSpPr>
          <p:cNvPr id="1287" name="Google Shape;1287;p2"/>
          <p:cNvSpPr txBox="1"/>
          <p:nvPr>
            <p:ph idx="6" type="subTitle"/>
          </p:nvPr>
        </p:nvSpPr>
        <p:spPr>
          <a:xfrm>
            <a:off x="1569048" y="2021831"/>
            <a:ext cx="4215663" cy="4845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400"/>
              <a:buNone/>
            </a:pPr>
            <a:r>
              <a:rPr lang="en"/>
              <a:t>Les types de clustering</a:t>
            </a:r>
            <a:endParaRPr/>
          </a:p>
        </p:txBody>
      </p:sp>
      <p:sp>
        <p:nvSpPr>
          <p:cNvPr id="1288" name="Google Shape;1288;p2"/>
          <p:cNvSpPr txBox="1"/>
          <p:nvPr>
            <p:ph idx="8" type="title"/>
          </p:nvPr>
        </p:nvSpPr>
        <p:spPr>
          <a:xfrm>
            <a:off x="504980" y="2787120"/>
            <a:ext cx="976800" cy="4845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000"/>
              <a:buNone/>
            </a:pPr>
            <a:r>
              <a:rPr lang="en"/>
              <a:t>03</a:t>
            </a:r>
            <a:endParaRPr/>
          </a:p>
        </p:txBody>
      </p:sp>
      <p:sp>
        <p:nvSpPr>
          <p:cNvPr id="1289" name="Google Shape;1289;p2"/>
          <p:cNvSpPr txBox="1"/>
          <p:nvPr>
            <p:ph idx="9" type="subTitle"/>
          </p:nvPr>
        </p:nvSpPr>
        <p:spPr>
          <a:xfrm>
            <a:off x="1569049" y="2787120"/>
            <a:ext cx="4104638" cy="4845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400"/>
              <a:buNone/>
            </a:pPr>
            <a:r>
              <a:rPr lang="en"/>
              <a:t>Quelques Exemples d’algo. De Clustering</a:t>
            </a:r>
            <a:endParaRPr/>
          </a:p>
        </p:txBody>
      </p:sp>
      <p:sp>
        <p:nvSpPr>
          <p:cNvPr id="1290" name="Google Shape;1290;p2"/>
          <p:cNvSpPr txBox="1"/>
          <p:nvPr>
            <p:ph idx="13" type="subTitle"/>
          </p:nvPr>
        </p:nvSpPr>
        <p:spPr>
          <a:xfrm>
            <a:off x="5784713" y="3420205"/>
            <a:ext cx="2468700" cy="761046"/>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400"/>
              <a:buNone/>
            </a:pPr>
            <a:r>
              <a:rPr lang="en"/>
              <a:t>-Qu’est-ce que c’est?</a:t>
            </a:r>
            <a:endParaRPr/>
          </a:p>
          <a:p>
            <a:pPr indent="0" lvl="0" marL="0" rtl="0" algn="l">
              <a:lnSpc>
                <a:spcPct val="100000"/>
              </a:lnSpc>
              <a:spcBef>
                <a:spcPts val="0"/>
              </a:spcBef>
              <a:spcAft>
                <a:spcPts val="0"/>
              </a:spcAft>
              <a:buSzPts val="1400"/>
              <a:buNone/>
            </a:pPr>
            <a:r>
              <a:rPr lang="en"/>
              <a:t>-Comment ça marche?</a:t>
            </a:r>
            <a:endParaRPr/>
          </a:p>
          <a:p>
            <a:pPr indent="0" lvl="0" marL="0" rtl="0" algn="l">
              <a:lnSpc>
                <a:spcPct val="100000"/>
              </a:lnSpc>
              <a:spcBef>
                <a:spcPts val="0"/>
              </a:spcBef>
              <a:spcAft>
                <a:spcPts val="0"/>
              </a:spcAft>
              <a:buSzPts val="1400"/>
              <a:buNone/>
            </a:pPr>
            <a:r>
              <a:rPr lang="en"/>
              <a:t>-Illustration</a:t>
            </a:r>
            <a:endParaRPr/>
          </a:p>
        </p:txBody>
      </p:sp>
      <p:sp>
        <p:nvSpPr>
          <p:cNvPr id="1291" name="Google Shape;1291;p2"/>
          <p:cNvSpPr txBox="1"/>
          <p:nvPr>
            <p:ph idx="16" type="subTitle"/>
          </p:nvPr>
        </p:nvSpPr>
        <p:spPr>
          <a:xfrm>
            <a:off x="5784713" y="4223289"/>
            <a:ext cx="2555100" cy="4845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400"/>
              <a:buNone/>
            </a:pPr>
            <a:r>
              <a:rPr lang="en"/>
              <a:t>Dans différents domaines</a:t>
            </a:r>
            <a:endParaRPr/>
          </a:p>
        </p:txBody>
      </p:sp>
      <p:sp>
        <p:nvSpPr>
          <p:cNvPr id="1292" name="Google Shape;1292;p2"/>
          <p:cNvSpPr txBox="1"/>
          <p:nvPr>
            <p:ph idx="17" type="title"/>
          </p:nvPr>
        </p:nvSpPr>
        <p:spPr>
          <a:xfrm>
            <a:off x="493005" y="4181238"/>
            <a:ext cx="976800" cy="4845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000"/>
              <a:buNone/>
            </a:pPr>
            <a:r>
              <a:rPr lang="en"/>
              <a:t>05</a:t>
            </a:r>
            <a:endParaRPr/>
          </a:p>
        </p:txBody>
      </p:sp>
      <p:sp>
        <p:nvSpPr>
          <p:cNvPr id="1293" name="Google Shape;1293;p2"/>
          <p:cNvSpPr txBox="1"/>
          <p:nvPr>
            <p:ph idx="18" type="subTitle"/>
          </p:nvPr>
        </p:nvSpPr>
        <p:spPr>
          <a:xfrm>
            <a:off x="1569048" y="4218545"/>
            <a:ext cx="4215600" cy="4845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400"/>
              <a:buNone/>
            </a:pPr>
            <a:r>
              <a:rPr lang="en"/>
              <a:t>Quelques Applications</a:t>
            </a:r>
            <a:endParaRPr/>
          </a:p>
        </p:txBody>
      </p:sp>
      <p:grpSp>
        <p:nvGrpSpPr>
          <p:cNvPr id="1294" name="Google Shape;1294;p2"/>
          <p:cNvGrpSpPr/>
          <p:nvPr/>
        </p:nvGrpSpPr>
        <p:grpSpPr>
          <a:xfrm>
            <a:off x="7429225" y="1024425"/>
            <a:ext cx="76825" cy="76800"/>
            <a:chOff x="3104875" y="1099400"/>
            <a:chExt cx="76825" cy="76800"/>
          </a:xfrm>
        </p:grpSpPr>
        <p:sp>
          <p:nvSpPr>
            <p:cNvPr id="1295" name="Google Shape;1295;p2"/>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6" name="Google Shape;1296;p2"/>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97" name="Google Shape;1297;p2"/>
          <p:cNvGrpSpPr/>
          <p:nvPr/>
        </p:nvGrpSpPr>
        <p:grpSpPr>
          <a:xfrm>
            <a:off x="1469800" y="605875"/>
            <a:ext cx="76825" cy="76800"/>
            <a:chOff x="3104875" y="1099400"/>
            <a:chExt cx="76825" cy="76800"/>
          </a:xfrm>
        </p:grpSpPr>
        <p:sp>
          <p:nvSpPr>
            <p:cNvPr id="1298" name="Google Shape;1298;p2"/>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9" name="Google Shape;1299;p2"/>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300" name="Google Shape;1300;p2"/>
          <p:cNvPicPr preferRelativeResize="0"/>
          <p:nvPr/>
        </p:nvPicPr>
        <p:blipFill rotWithShape="1">
          <a:blip r:embed="rId3">
            <a:alphaModFix/>
          </a:blip>
          <a:srcRect b="8336" l="18647" r="8852" t="7960"/>
          <a:stretch/>
        </p:blipFill>
        <p:spPr>
          <a:xfrm rot="-9296825">
            <a:off x="7261373" y="109212"/>
            <a:ext cx="1647828" cy="1070150"/>
          </a:xfrm>
          <a:prstGeom prst="rect">
            <a:avLst/>
          </a:prstGeom>
          <a:noFill/>
          <a:ln>
            <a:noFill/>
          </a:ln>
        </p:spPr>
      </p:pic>
      <p:sp>
        <p:nvSpPr>
          <p:cNvPr id="1301" name="Google Shape;1301;p2"/>
          <p:cNvSpPr txBox="1"/>
          <p:nvPr/>
        </p:nvSpPr>
        <p:spPr>
          <a:xfrm>
            <a:off x="1920836" y="3359998"/>
            <a:ext cx="480839" cy="330653"/>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3000"/>
              <a:buFont typeface="Montserrat Black"/>
              <a:buNone/>
            </a:pPr>
            <a:r>
              <a:rPr b="0" i="0" lang="en" sz="1600" u="none" cap="none" strike="noStrike">
                <a:solidFill>
                  <a:srgbClr val="8E63C3"/>
                </a:solidFill>
                <a:latin typeface="Montserrat Black"/>
                <a:ea typeface="Montserrat Black"/>
                <a:cs typeface="Montserrat Black"/>
                <a:sym typeface="Montserrat Black"/>
              </a:rPr>
              <a:t>A)</a:t>
            </a:r>
            <a:endParaRPr/>
          </a:p>
        </p:txBody>
      </p:sp>
      <p:sp>
        <p:nvSpPr>
          <p:cNvPr id="1302" name="Google Shape;1302;p2"/>
          <p:cNvSpPr txBox="1"/>
          <p:nvPr/>
        </p:nvSpPr>
        <p:spPr>
          <a:xfrm>
            <a:off x="2472588" y="3359997"/>
            <a:ext cx="3201097" cy="330653"/>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2"/>
              </a:buClr>
              <a:buSzPts val="2400"/>
              <a:buFont typeface="Bebas Neue"/>
              <a:buNone/>
            </a:pPr>
            <a:r>
              <a:rPr b="1" i="0" lang="en" sz="1800" u="none" cap="none" strike="noStrike">
                <a:solidFill>
                  <a:srgbClr val="8E63C3"/>
                </a:solidFill>
                <a:latin typeface="Montserrat Black"/>
                <a:ea typeface="Montserrat Black"/>
                <a:cs typeface="Montserrat Black"/>
                <a:sym typeface="Montserrat Black"/>
              </a:rPr>
              <a:t>K-Means Clustering</a:t>
            </a:r>
            <a:endParaRPr/>
          </a:p>
        </p:txBody>
      </p:sp>
      <p:sp>
        <p:nvSpPr>
          <p:cNvPr id="1303" name="Google Shape;1303;p2"/>
          <p:cNvSpPr txBox="1"/>
          <p:nvPr/>
        </p:nvSpPr>
        <p:spPr>
          <a:xfrm>
            <a:off x="1920836" y="3662430"/>
            <a:ext cx="480839" cy="330653"/>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3000"/>
              <a:buFont typeface="Montserrat Black"/>
              <a:buNone/>
            </a:pPr>
            <a:r>
              <a:rPr b="0" i="0" lang="en" sz="1600" u="none" cap="none" strike="noStrike">
                <a:solidFill>
                  <a:srgbClr val="8E63C3"/>
                </a:solidFill>
                <a:latin typeface="Montserrat Black"/>
                <a:ea typeface="Montserrat Black"/>
                <a:cs typeface="Montserrat Black"/>
                <a:sym typeface="Montserrat Black"/>
              </a:rPr>
              <a:t>B)</a:t>
            </a:r>
            <a:endParaRPr/>
          </a:p>
        </p:txBody>
      </p:sp>
      <p:sp>
        <p:nvSpPr>
          <p:cNvPr id="1304" name="Google Shape;1304;p2"/>
          <p:cNvSpPr txBox="1"/>
          <p:nvPr/>
        </p:nvSpPr>
        <p:spPr>
          <a:xfrm>
            <a:off x="1906379" y="3618290"/>
            <a:ext cx="5100810" cy="418931"/>
          </a:xfrm>
          <a:prstGeom prst="rect">
            <a:avLst/>
          </a:prstGeom>
          <a:noFill/>
          <a:ln>
            <a:noFill/>
          </a:ln>
        </p:spPr>
        <p:txBody>
          <a:bodyPr anchorCtr="0" anchor="ctr" bIns="91425" lIns="91425" spcFirstLastPara="1" rIns="91425" wrap="square" tIns="91425">
            <a:noAutofit/>
          </a:bodyPr>
          <a:lstStyle/>
          <a:p>
            <a:pPr indent="-317500" lvl="1" marL="914400" marR="0" rtl="0" algn="l">
              <a:lnSpc>
                <a:spcPct val="100000"/>
              </a:lnSpc>
              <a:spcBef>
                <a:spcPts val="0"/>
              </a:spcBef>
              <a:spcAft>
                <a:spcPts val="0"/>
              </a:spcAft>
              <a:buClr>
                <a:schemeClr val="dk1"/>
              </a:buClr>
              <a:buSzPts val="2400"/>
              <a:buFont typeface="Bebas Neue"/>
              <a:buNone/>
            </a:pPr>
            <a:r>
              <a:rPr b="1" i="0" lang="en" sz="1800" u="none" cap="none" strike="noStrike">
                <a:solidFill>
                  <a:srgbClr val="8E63C3"/>
                </a:solidFill>
                <a:latin typeface="Montserrat Black"/>
                <a:ea typeface="Montserrat Black"/>
                <a:cs typeface="Montserrat Black"/>
                <a:sym typeface="Montserrat Black"/>
              </a:rPr>
              <a:t>Agglomerative Technique</a:t>
            </a:r>
            <a:endParaRPr/>
          </a:p>
        </p:txBody>
      </p:sp>
      <p:sp>
        <p:nvSpPr>
          <p:cNvPr id="1305" name="Google Shape;1305;p2"/>
          <p:cNvSpPr txBox="1"/>
          <p:nvPr>
            <p:ph idx="12" type="sldNum"/>
          </p:nvPr>
        </p:nvSpPr>
        <p:spPr>
          <a:xfrm>
            <a:off x="8121325" y="4749850"/>
            <a:ext cx="548400" cy="33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8" name="Shape 1708"/>
        <p:cNvGrpSpPr/>
        <p:nvPr/>
      </p:nvGrpSpPr>
      <p:grpSpPr>
        <a:xfrm>
          <a:off x="0" y="0"/>
          <a:ext cx="0" cy="0"/>
          <a:chOff x="0" y="0"/>
          <a:chExt cx="0" cy="0"/>
        </a:xfrm>
      </p:grpSpPr>
      <p:pic>
        <p:nvPicPr>
          <p:cNvPr id="1709" name="Google Shape;1709;g5a128c1a6321f528_545"/>
          <p:cNvPicPr preferRelativeResize="0"/>
          <p:nvPr/>
        </p:nvPicPr>
        <p:blipFill rotWithShape="1">
          <a:blip r:embed="rId3">
            <a:alphaModFix/>
          </a:blip>
          <a:srcRect b="5390" l="26806" r="25401" t="7660"/>
          <a:stretch/>
        </p:blipFill>
        <p:spPr>
          <a:xfrm>
            <a:off x="7219350" y="2823400"/>
            <a:ext cx="1739952" cy="1780604"/>
          </a:xfrm>
          <a:prstGeom prst="rect">
            <a:avLst/>
          </a:prstGeom>
          <a:noFill/>
          <a:ln>
            <a:noFill/>
          </a:ln>
        </p:spPr>
      </p:pic>
      <p:pic>
        <p:nvPicPr>
          <p:cNvPr id="1710" name="Google Shape;1710;g5a128c1a6321f528_545"/>
          <p:cNvPicPr preferRelativeResize="0"/>
          <p:nvPr/>
        </p:nvPicPr>
        <p:blipFill rotWithShape="1">
          <a:blip r:embed="rId4">
            <a:alphaModFix/>
          </a:blip>
          <a:srcRect b="8336" l="18647" r="8852" t="7960"/>
          <a:stretch/>
        </p:blipFill>
        <p:spPr>
          <a:xfrm rot="-1152297">
            <a:off x="-1068249" y="4474752"/>
            <a:ext cx="1647827" cy="1070150"/>
          </a:xfrm>
          <a:prstGeom prst="rect">
            <a:avLst/>
          </a:prstGeom>
          <a:noFill/>
          <a:ln>
            <a:noFill/>
          </a:ln>
        </p:spPr>
      </p:pic>
      <p:pic>
        <p:nvPicPr>
          <p:cNvPr id="1711" name="Google Shape;1711;g5a128c1a6321f528_545"/>
          <p:cNvPicPr preferRelativeResize="0"/>
          <p:nvPr/>
        </p:nvPicPr>
        <p:blipFill rotWithShape="1">
          <a:blip r:embed="rId5">
            <a:alphaModFix/>
          </a:blip>
          <a:srcRect b="0" l="15236" r="10474" t="0"/>
          <a:stretch/>
        </p:blipFill>
        <p:spPr>
          <a:xfrm rot="1220421">
            <a:off x="-205583" y="-678204"/>
            <a:ext cx="1552575" cy="1390851"/>
          </a:xfrm>
          <a:prstGeom prst="rect">
            <a:avLst/>
          </a:prstGeom>
          <a:noFill/>
          <a:ln>
            <a:noFill/>
          </a:ln>
        </p:spPr>
      </p:pic>
      <p:pic>
        <p:nvPicPr>
          <p:cNvPr id="1712" name="Google Shape;1712;g5a128c1a6321f528_545"/>
          <p:cNvPicPr preferRelativeResize="0"/>
          <p:nvPr/>
        </p:nvPicPr>
        <p:blipFill rotWithShape="1">
          <a:blip r:embed="rId6">
            <a:alphaModFix/>
          </a:blip>
          <a:srcRect b="0" l="22009" r="18455" t="0"/>
          <a:stretch/>
        </p:blipFill>
        <p:spPr>
          <a:xfrm rot="3321565">
            <a:off x="5969064" y="976637"/>
            <a:ext cx="652200" cy="616226"/>
          </a:xfrm>
          <a:prstGeom prst="rect">
            <a:avLst/>
          </a:prstGeom>
          <a:noFill/>
          <a:ln>
            <a:noFill/>
          </a:ln>
        </p:spPr>
      </p:pic>
      <p:grpSp>
        <p:nvGrpSpPr>
          <p:cNvPr id="1713" name="Google Shape;1713;g5a128c1a6321f528_545"/>
          <p:cNvGrpSpPr/>
          <p:nvPr/>
        </p:nvGrpSpPr>
        <p:grpSpPr>
          <a:xfrm>
            <a:off x="4870450" y="743250"/>
            <a:ext cx="76825" cy="76800"/>
            <a:chOff x="3104875" y="1099400"/>
            <a:chExt cx="76825" cy="76800"/>
          </a:xfrm>
        </p:grpSpPr>
        <p:sp>
          <p:nvSpPr>
            <p:cNvPr id="1714" name="Google Shape;1714;g5a128c1a6321f528_545"/>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5" name="Google Shape;1715;g5a128c1a6321f528_545"/>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716" name="Google Shape;1716;g5a128c1a6321f528_545"/>
          <p:cNvGrpSpPr/>
          <p:nvPr/>
        </p:nvGrpSpPr>
        <p:grpSpPr>
          <a:xfrm>
            <a:off x="8200950" y="2377875"/>
            <a:ext cx="76825" cy="76800"/>
            <a:chOff x="3104875" y="1099400"/>
            <a:chExt cx="76825" cy="76800"/>
          </a:xfrm>
        </p:grpSpPr>
        <p:sp>
          <p:nvSpPr>
            <p:cNvPr id="1717" name="Google Shape;1717;g5a128c1a6321f528_545"/>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8" name="Google Shape;1718;g5a128c1a6321f528_545"/>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719" name="Google Shape;1719;g5a128c1a6321f528_545"/>
          <p:cNvSpPr txBox="1"/>
          <p:nvPr/>
        </p:nvSpPr>
        <p:spPr>
          <a:xfrm>
            <a:off x="55584" y="97330"/>
            <a:ext cx="1381800" cy="841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0" i="0" lang="en" sz="7200" u="none" cap="none" strike="noStrike">
                <a:solidFill>
                  <a:schemeClr val="dk1"/>
                </a:solidFill>
                <a:latin typeface="Montserrat Black"/>
                <a:ea typeface="Montserrat Black"/>
                <a:cs typeface="Montserrat Black"/>
                <a:sym typeface="Montserrat Black"/>
              </a:rPr>
              <a:t>0</a:t>
            </a:r>
            <a:r>
              <a:rPr lang="en" sz="7200">
                <a:solidFill>
                  <a:schemeClr val="dk1"/>
                </a:solidFill>
                <a:latin typeface="Montserrat Black"/>
                <a:ea typeface="Montserrat Black"/>
                <a:cs typeface="Montserrat Black"/>
                <a:sym typeface="Montserrat Black"/>
              </a:rPr>
              <a:t>3</a:t>
            </a:r>
            <a:endParaRPr/>
          </a:p>
        </p:txBody>
      </p:sp>
      <p:sp>
        <p:nvSpPr>
          <p:cNvPr id="1720" name="Google Shape;1720;g5a128c1a6321f528_545"/>
          <p:cNvSpPr txBox="1"/>
          <p:nvPr/>
        </p:nvSpPr>
        <p:spPr>
          <a:xfrm>
            <a:off x="4819600" y="598350"/>
            <a:ext cx="39072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00FF"/>
                </a:solidFill>
              </a:rPr>
              <a:t>4.Recalculer les coordonnées des centroïdes par rapport aux points dans le but de les faire déplacer (l’Erreur)</a:t>
            </a:r>
            <a:endParaRPr>
              <a:solidFill>
                <a:srgbClr val="FF00FF"/>
              </a:solidFill>
            </a:endParaRPr>
          </a:p>
        </p:txBody>
      </p:sp>
      <p:sp>
        <p:nvSpPr>
          <p:cNvPr id="1721" name="Google Shape;1721;g5a128c1a6321f528_545"/>
          <p:cNvSpPr txBox="1"/>
          <p:nvPr>
            <p:ph type="title"/>
          </p:nvPr>
        </p:nvSpPr>
        <p:spPr>
          <a:xfrm>
            <a:off x="1658350" y="97325"/>
            <a:ext cx="7418100" cy="744000"/>
          </a:xfrm>
          <a:prstGeom prst="rect">
            <a:avLst/>
          </a:prstGeom>
          <a:noFill/>
          <a:ln>
            <a:noFill/>
          </a:ln>
        </p:spPr>
        <p:txBody>
          <a:bodyPr anchorCtr="0" anchor="b" bIns="91425" lIns="91425" spcFirstLastPara="1" rIns="91425" wrap="square" tIns="91425">
            <a:noAutofit/>
          </a:bodyPr>
          <a:lstStyle/>
          <a:p>
            <a:pPr indent="-431800" lvl="0" marL="457200" rtl="0" algn="l">
              <a:lnSpc>
                <a:spcPct val="100000"/>
              </a:lnSpc>
              <a:spcBef>
                <a:spcPts val="0"/>
              </a:spcBef>
              <a:spcAft>
                <a:spcPts val="0"/>
              </a:spcAft>
              <a:buClr>
                <a:srgbClr val="A5A5A5"/>
              </a:buClr>
              <a:buSzPts val="3200"/>
              <a:buAutoNum type="alphaLcParenR"/>
            </a:pPr>
            <a:r>
              <a:rPr lang="en" sz="3200">
                <a:solidFill>
                  <a:srgbClr val="A5A5A5"/>
                </a:solidFill>
              </a:rPr>
              <a:t>K-Means</a:t>
            </a:r>
            <a:endParaRPr sz="3200">
              <a:solidFill>
                <a:srgbClr val="A5A5A5"/>
              </a:solidFill>
            </a:endParaRPr>
          </a:p>
        </p:txBody>
      </p:sp>
      <p:sp>
        <p:nvSpPr>
          <p:cNvPr id="1722" name="Google Shape;1722;g5a128c1a6321f528_545"/>
          <p:cNvSpPr txBox="1"/>
          <p:nvPr/>
        </p:nvSpPr>
        <p:spPr>
          <a:xfrm>
            <a:off x="2421200" y="603475"/>
            <a:ext cx="15363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900" u="sng">
                <a:solidFill>
                  <a:schemeClr val="dk1"/>
                </a:solidFill>
              </a:rPr>
              <a:t>Illustration</a:t>
            </a:r>
            <a:endParaRPr b="1" sz="1900" u="sng">
              <a:solidFill>
                <a:schemeClr val="dk1"/>
              </a:solidFill>
            </a:endParaRPr>
          </a:p>
        </p:txBody>
      </p:sp>
      <p:pic>
        <p:nvPicPr>
          <p:cNvPr id="1723" name="Google Shape;1723;g5a128c1a6321f528_545"/>
          <p:cNvPicPr preferRelativeResize="0"/>
          <p:nvPr/>
        </p:nvPicPr>
        <p:blipFill>
          <a:blip r:embed="rId7">
            <a:alphaModFix/>
          </a:blip>
          <a:stretch>
            <a:fillRect/>
          </a:stretch>
        </p:blipFill>
        <p:spPr>
          <a:xfrm>
            <a:off x="4262725" y="820050"/>
            <a:ext cx="482366" cy="477000"/>
          </a:xfrm>
          <a:prstGeom prst="rect">
            <a:avLst/>
          </a:prstGeom>
          <a:noFill/>
          <a:ln>
            <a:noFill/>
          </a:ln>
        </p:spPr>
      </p:pic>
      <p:pic>
        <p:nvPicPr>
          <p:cNvPr id="1724" name="Google Shape;1724;g5a128c1a6321f528_545"/>
          <p:cNvPicPr preferRelativeResize="0"/>
          <p:nvPr/>
        </p:nvPicPr>
        <p:blipFill>
          <a:blip r:embed="rId8">
            <a:alphaModFix/>
          </a:blip>
          <a:stretch>
            <a:fillRect/>
          </a:stretch>
        </p:blipFill>
        <p:spPr>
          <a:xfrm>
            <a:off x="1540313" y="1366350"/>
            <a:ext cx="6402800" cy="2345203"/>
          </a:xfrm>
          <a:prstGeom prst="rect">
            <a:avLst/>
          </a:prstGeom>
          <a:noFill/>
          <a:ln>
            <a:noFill/>
          </a:ln>
        </p:spPr>
      </p:pic>
      <p:pic>
        <p:nvPicPr>
          <p:cNvPr id="1725" name="Google Shape;1725;g5a128c1a6321f528_545"/>
          <p:cNvPicPr preferRelativeResize="0"/>
          <p:nvPr/>
        </p:nvPicPr>
        <p:blipFill>
          <a:blip r:embed="rId9">
            <a:alphaModFix/>
          </a:blip>
          <a:stretch>
            <a:fillRect/>
          </a:stretch>
        </p:blipFill>
        <p:spPr>
          <a:xfrm>
            <a:off x="1540313" y="3711552"/>
            <a:ext cx="6402800" cy="1237148"/>
          </a:xfrm>
          <a:prstGeom prst="rect">
            <a:avLst/>
          </a:prstGeom>
          <a:noFill/>
          <a:ln>
            <a:noFill/>
          </a:ln>
        </p:spPr>
      </p:pic>
      <p:sp>
        <p:nvSpPr>
          <p:cNvPr id="1726" name="Google Shape;1726;g5a128c1a6321f528_545"/>
          <p:cNvSpPr txBox="1"/>
          <p:nvPr>
            <p:ph idx="12" type="sldNum"/>
          </p:nvPr>
        </p:nvSpPr>
        <p:spPr>
          <a:xfrm>
            <a:off x="8121325" y="4749850"/>
            <a:ext cx="548400" cy="33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0" name="Shape 1730"/>
        <p:cNvGrpSpPr/>
        <p:nvPr/>
      </p:nvGrpSpPr>
      <p:grpSpPr>
        <a:xfrm>
          <a:off x="0" y="0"/>
          <a:ext cx="0" cy="0"/>
          <a:chOff x="0" y="0"/>
          <a:chExt cx="0" cy="0"/>
        </a:xfrm>
      </p:grpSpPr>
      <p:pic>
        <p:nvPicPr>
          <p:cNvPr id="1731" name="Google Shape;1731;g5a128c1a6321f528_313"/>
          <p:cNvPicPr preferRelativeResize="0"/>
          <p:nvPr/>
        </p:nvPicPr>
        <p:blipFill rotWithShape="1">
          <a:blip r:embed="rId3">
            <a:alphaModFix/>
          </a:blip>
          <a:srcRect b="5390" l="26806" r="25401" t="7660"/>
          <a:stretch/>
        </p:blipFill>
        <p:spPr>
          <a:xfrm>
            <a:off x="7219350" y="2823400"/>
            <a:ext cx="1739952" cy="1780604"/>
          </a:xfrm>
          <a:prstGeom prst="rect">
            <a:avLst/>
          </a:prstGeom>
          <a:noFill/>
          <a:ln>
            <a:noFill/>
          </a:ln>
        </p:spPr>
      </p:pic>
      <p:pic>
        <p:nvPicPr>
          <p:cNvPr id="1732" name="Google Shape;1732;g5a128c1a6321f528_313"/>
          <p:cNvPicPr preferRelativeResize="0"/>
          <p:nvPr/>
        </p:nvPicPr>
        <p:blipFill rotWithShape="1">
          <a:blip r:embed="rId4">
            <a:alphaModFix/>
          </a:blip>
          <a:srcRect b="8336" l="18647" r="8852" t="7960"/>
          <a:stretch/>
        </p:blipFill>
        <p:spPr>
          <a:xfrm rot="-1152297">
            <a:off x="-1068249" y="4474752"/>
            <a:ext cx="1647827" cy="1070150"/>
          </a:xfrm>
          <a:prstGeom prst="rect">
            <a:avLst/>
          </a:prstGeom>
          <a:noFill/>
          <a:ln>
            <a:noFill/>
          </a:ln>
        </p:spPr>
      </p:pic>
      <p:pic>
        <p:nvPicPr>
          <p:cNvPr id="1733" name="Google Shape;1733;g5a128c1a6321f528_313"/>
          <p:cNvPicPr preferRelativeResize="0"/>
          <p:nvPr/>
        </p:nvPicPr>
        <p:blipFill rotWithShape="1">
          <a:blip r:embed="rId5">
            <a:alphaModFix/>
          </a:blip>
          <a:srcRect b="0" l="15236" r="10474" t="0"/>
          <a:stretch/>
        </p:blipFill>
        <p:spPr>
          <a:xfrm rot="1220421">
            <a:off x="-205583" y="-678204"/>
            <a:ext cx="1552575" cy="1390851"/>
          </a:xfrm>
          <a:prstGeom prst="rect">
            <a:avLst/>
          </a:prstGeom>
          <a:noFill/>
          <a:ln>
            <a:noFill/>
          </a:ln>
        </p:spPr>
      </p:pic>
      <p:pic>
        <p:nvPicPr>
          <p:cNvPr id="1734" name="Google Shape;1734;g5a128c1a6321f528_313"/>
          <p:cNvPicPr preferRelativeResize="0"/>
          <p:nvPr/>
        </p:nvPicPr>
        <p:blipFill rotWithShape="1">
          <a:blip r:embed="rId6">
            <a:alphaModFix/>
          </a:blip>
          <a:srcRect b="0" l="22009" r="18455" t="0"/>
          <a:stretch/>
        </p:blipFill>
        <p:spPr>
          <a:xfrm rot="3321565">
            <a:off x="5969064" y="976637"/>
            <a:ext cx="652200" cy="616226"/>
          </a:xfrm>
          <a:prstGeom prst="rect">
            <a:avLst/>
          </a:prstGeom>
          <a:noFill/>
          <a:ln>
            <a:noFill/>
          </a:ln>
        </p:spPr>
      </p:pic>
      <p:grpSp>
        <p:nvGrpSpPr>
          <p:cNvPr id="1735" name="Google Shape;1735;g5a128c1a6321f528_313"/>
          <p:cNvGrpSpPr/>
          <p:nvPr/>
        </p:nvGrpSpPr>
        <p:grpSpPr>
          <a:xfrm>
            <a:off x="4870450" y="743250"/>
            <a:ext cx="76825" cy="76800"/>
            <a:chOff x="3104875" y="1099400"/>
            <a:chExt cx="76825" cy="76800"/>
          </a:xfrm>
        </p:grpSpPr>
        <p:sp>
          <p:nvSpPr>
            <p:cNvPr id="1736" name="Google Shape;1736;g5a128c1a6321f528_313"/>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7" name="Google Shape;1737;g5a128c1a6321f528_313"/>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738" name="Google Shape;1738;g5a128c1a6321f528_313"/>
          <p:cNvGrpSpPr/>
          <p:nvPr/>
        </p:nvGrpSpPr>
        <p:grpSpPr>
          <a:xfrm>
            <a:off x="8200950" y="2377875"/>
            <a:ext cx="76825" cy="76800"/>
            <a:chOff x="3104875" y="1099400"/>
            <a:chExt cx="76825" cy="76800"/>
          </a:xfrm>
        </p:grpSpPr>
        <p:sp>
          <p:nvSpPr>
            <p:cNvPr id="1739" name="Google Shape;1739;g5a128c1a6321f528_313"/>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0" name="Google Shape;1740;g5a128c1a6321f528_313"/>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741" name="Google Shape;1741;g5a128c1a6321f528_313"/>
          <p:cNvSpPr txBox="1"/>
          <p:nvPr/>
        </p:nvSpPr>
        <p:spPr>
          <a:xfrm>
            <a:off x="55584" y="97330"/>
            <a:ext cx="1381800" cy="841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0" i="0" lang="en" sz="7200" u="none" cap="none" strike="noStrike">
                <a:solidFill>
                  <a:schemeClr val="dk1"/>
                </a:solidFill>
                <a:latin typeface="Montserrat Black"/>
                <a:ea typeface="Montserrat Black"/>
                <a:cs typeface="Montserrat Black"/>
                <a:sym typeface="Montserrat Black"/>
              </a:rPr>
              <a:t>0</a:t>
            </a:r>
            <a:r>
              <a:rPr lang="en" sz="7200">
                <a:solidFill>
                  <a:schemeClr val="dk1"/>
                </a:solidFill>
                <a:latin typeface="Montserrat Black"/>
                <a:ea typeface="Montserrat Black"/>
                <a:cs typeface="Montserrat Black"/>
                <a:sym typeface="Montserrat Black"/>
              </a:rPr>
              <a:t>3</a:t>
            </a:r>
            <a:endParaRPr/>
          </a:p>
        </p:txBody>
      </p:sp>
      <p:sp>
        <p:nvSpPr>
          <p:cNvPr id="1742" name="Google Shape;1742;g5a128c1a6321f528_313"/>
          <p:cNvSpPr txBox="1"/>
          <p:nvPr/>
        </p:nvSpPr>
        <p:spPr>
          <a:xfrm>
            <a:off x="4819600" y="674550"/>
            <a:ext cx="39072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00FF"/>
                </a:solidFill>
              </a:rPr>
              <a:t>4. </a:t>
            </a:r>
            <a:r>
              <a:rPr lang="en">
                <a:solidFill>
                  <a:srgbClr val="FF00FF"/>
                </a:solidFill>
              </a:rPr>
              <a:t>Recalculer les coordonnées des centroïdes par rapport aux points dans le but de les faire déplacer (l’Erreur)</a:t>
            </a:r>
            <a:endParaRPr>
              <a:solidFill>
                <a:srgbClr val="FF00FF"/>
              </a:solidFill>
            </a:endParaRPr>
          </a:p>
        </p:txBody>
      </p:sp>
      <p:sp>
        <p:nvSpPr>
          <p:cNvPr id="1743" name="Google Shape;1743;g5a128c1a6321f528_313"/>
          <p:cNvSpPr txBox="1"/>
          <p:nvPr>
            <p:ph type="title"/>
          </p:nvPr>
        </p:nvSpPr>
        <p:spPr>
          <a:xfrm>
            <a:off x="1658350" y="97325"/>
            <a:ext cx="7418100" cy="744000"/>
          </a:xfrm>
          <a:prstGeom prst="rect">
            <a:avLst/>
          </a:prstGeom>
          <a:noFill/>
          <a:ln>
            <a:noFill/>
          </a:ln>
        </p:spPr>
        <p:txBody>
          <a:bodyPr anchorCtr="0" anchor="b" bIns="91425" lIns="91425" spcFirstLastPara="1" rIns="91425" wrap="square" tIns="91425">
            <a:noAutofit/>
          </a:bodyPr>
          <a:lstStyle/>
          <a:p>
            <a:pPr indent="-431800" lvl="0" marL="457200" rtl="0" algn="l">
              <a:lnSpc>
                <a:spcPct val="100000"/>
              </a:lnSpc>
              <a:spcBef>
                <a:spcPts val="0"/>
              </a:spcBef>
              <a:spcAft>
                <a:spcPts val="0"/>
              </a:spcAft>
              <a:buClr>
                <a:srgbClr val="A5A5A5"/>
              </a:buClr>
              <a:buSzPts val="3200"/>
              <a:buAutoNum type="alphaLcParenR"/>
            </a:pPr>
            <a:r>
              <a:rPr lang="en" sz="3200">
                <a:solidFill>
                  <a:srgbClr val="A5A5A5"/>
                </a:solidFill>
              </a:rPr>
              <a:t>K-Means</a:t>
            </a:r>
            <a:endParaRPr sz="3200">
              <a:solidFill>
                <a:srgbClr val="A5A5A5"/>
              </a:solidFill>
            </a:endParaRPr>
          </a:p>
        </p:txBody>
      </p:sp>
      <p:sp>
        <p:nvSpPr>
          <p:cNvPr id="1744" name="Google Shape;1744;g5a128c1a6321f528_313"/>
          <p:cNvSpPr txBox="1"/>
          <p:nvPr/>
        </p:nvSpPr>
        <p:spPr>
          <a:xfrm>
            <a:off x="2421200" y="755875"/>
            <a:ext cx="15363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900" u="sng">
                <a:solidFill>
                  <a:schemeClr val="dk1"/>
                </a:solidFill>
              </a:rPr>
              <a:t>Illustration</a:t>
            </a:r>
            <a:endParaRPr b="1" sz="1900" u="sng">
              <a:solidFill>
                <a:schemeClr val="dk1"/>
              </a:solidFill>
            </a:endParaRPr>
          </a:p>
        </p:txBody>
      </p:sp>
      <p:pic>
        <p:nvPicPr>
          <p:cNvPr id="1745" name="Google Shape;1745;g5a128c1a6321f528_313"/>
          <p:cNvPicPr preferRelativeResize="0"/>
          <p:nvPr/>
        </p:nvPicPr>
        <p:blipFill>
          <a:blip r:embed="rId7">
            <a:alphaModFix/>
          </a:blip>
          <a:stretch>
            <a:fillRect/>
          </a:stretch>
        </p:blipFill>
        <p:spPr>
          <a:xfrm>
            <a:off x="4262725" y="820050"/>
            <a:ext cx="482366" cy="477000"/>
          </a:xfrm>
          <a:prstGeom prst="rect">
            <a:avLst/>
          </a:prstGeom>
          <a:noFill/>
          <a:ln>
            <a:noFill/>
          </a:ln>
        </p:spPr>
      </p:pic>
      <p:sp>
        <p:nvSpPr>
          <p:cNvPr id="1746" name="Google Shape;1746;g5a128c1a6321f528_313"/>
          <p:cNvSpPr txBox="1"/>
          <p:nvPr/>
        </p:nvSpPr>
        <p:spPr>
          <a:xfrm>
            <a:off x="346950" y="1297050"/>
            <a:ext cx="4822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dk1"/>
              </a:solidFill>
              <a:latin typeface="Montserrat"/>
              <a:ea typeface="Montserrat"/>
              <a:cs typeface="Montserrat"/>
              <a:sym typeface="Montserrat"/>
            </a:endParaRPr>
          </a:p>
        </p:txBody>
      </p:sp>
      <p:sp>
        <p:nvSpPr>
          <p:cNvPr id="1747" name="Google Shape;1747;g5a128c1a6321f528_313"/>
          <p:cNvSpPr txBox="1"/>
          <p:nvPr/>
        </p:nvSpPr>
        <p:spPr>
          <a:xfrm>
            <a:off x="176325" y="1456400"/>
            <a:ext cx="5260200" cy="4002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t/>
            </a:r>
            <a:endParaRPr>
              <a:solidFill>
                <a:schemeClr val="dk1"/>
              </a:solidFill>
            </a:endParaRPr>
          </a:p>
        </p:txBody>
      </p:sp>
      <p:pic>
        <p:nvPicPr>
          <p:cNvPr id="1748" name="Google Shape;1748;g5a128c1a6321f528_313"/>
          <p:cNvPicPr preferRelativeResize="0"/>
          <p:nvPr/>
        </p:nvPicPr>
        <p:blipFill>
          <a:blip r:embed="rId8">
            <a:alphaModFix/>
          </a:blip>
          <a:stretch>
            <a:fillRect/>
          </a:stretch>
        </p:blipFill>
        <p:spPr>
          <a:xfrm>
            <a:off x="1293450" y="2015950"/>
            <a:ext cx="6622625" cy="2710350"/>
          </a:xfrm>
          <a:prstGeom prst="rect">
            <a:avLst/>
          </a:prstGeom>
          <a:noFill/>
          <a:ln>
            <a:noFill/>
          </a:ln>
        </p:spPr>
      </p:pic>
      <p:sp>
        <p:nvSpPr>
          <p:cNvPr id="1749" name="Google Shape;1749;g5a128c1a6321f528_313"/>
          <p:cNvSpPr txBox="1"/>
          <p:nvPr>
            <p:ph idx="12" type="sldNum"/>
          </p:nvPr>
        </p:nvSpPr>
        <p:spPr>
          <a:xfrm>
            <a:off x="8121325" y="4749850"/>
            <a:ext cx="548400" cy="33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3" name="Shape 1753"/>
        <p:cNvGrpSpPr/>
        <p:nvPr/>
      </p:nvGrpSpPr>
      <p:grpSpPr>
        <a:xfrm>
          <a:off x="0" y="0"/>
          <a:ext cx="0" cy="0"/>
          <a:chOff x="0" y="0"/>
          <a:chExt cx="0" cy="0"/>
        </a:xfrm>
      </p:grpSpPr>
      <p:pic>
        <p:nvPicPr>
          <p:cNvPr id="1754" name="Google Shape;1754;g5a128c1a6321f528_334"/>
          <p:cNvPicPr preferRelativeResize="0"/>
          <p:nvPr/>
        </p:nvPicPr>
        <p:blipFill rotWithShape="1">
          <a:blip r:embed="rId3">
            <a:alphaModFix/>
          </a:blip>
          <a:srcRect b="5390" l="26806" r="25401" t="7660"/>
          <a:stretch/>
        </p:blipFill>
        <p:spPr>
          <a:xfrm>
            <a:off x="7219350" y="2823400"/>
            <a:ext cx="1739952" cy="1780604"/>
          </a:xfrm>
          <a:prstGeom prst="rect">
            <a:avLst/>
          </a:prstGeom>
          <a:noFill/>
          <a:ln>
            <a:noFill/>
          </a:ln>
        </p:spPr>
      </p:pic>
      <p:pic>
        <p:nvPicPr>
          <p:cNvPr id="1755" name="Google Shape;1755;g5a128c1a6321f528_334"/>
          <p:cNvPicPr preferRelativeResize="0"/>
          <p:nvPr/>
        </p:nvPicPr>
        <p:blipFill rotWithShape="1">
          <a:blip r:embed="rId4">
            <a:alphaModFix/>
          </a:blip>
          <a:srcRect b="8336" l="18647" r="8852" t="7960"/>
          <a:stretch/>
        </p:blipFill>
        <p:spPr>
          <a:xfrm rot="-1152297">
            <a:off x="-1068249" y="4474752"/>
            <a:ext cx="1647827" cy="1070150"/>
          </a:xfrm>
          <a:prstGeom prst="rect">
            <a:avLst/>
          </a:prstGeom>
          <a:noFill/>
          <a:ln>
            <a:noFill/>
          </a:ln>
        </p:spPr>
      </p:pic>
      <p:pic>
        <p:nvPicPr>
          <p:cNvPr id="1756" name="Google Shape;1756;g5a128c1a6321f528_334"/>
          <p:cNvPicPr preferRelativeResize="0"/>
          <p:nvPr/>
        </p:nvPicPr>
        <p:blipFill rotWithShape="1">
          <a:blip r:embed="rId5">
            <a:alphaModFix/>
          </a:blip>
          <a:srcRect b="0" l="15236" r="10474" t="0"/>
          <a:stretch/>
        </p:blipFill>
        <p:spPr>
          <a:xfrm rot="1220421">
            <a:off x="-205583" y="-678204"/>
            <a:ext cx="1552575" cy="1390851"/>
          </a:xfrm>
          <a:prstGeom prst="rect">
            <a:avLst/>
          </a:prstGeom>
          <a:noFill/>
          <a:ln>
            <a:noFill/>
          </a:ln>
        </p:spPr>
      </p:pic>
      <p:pic>
        <p:nvPicPr>
          <p:cNvPr id="1757" name="Google Shape;1757;g5a128c1a6321f528_334"/>
          <p:cNvPicPr preferRelativeResize="0"/>
          <p:nvPr/>
        </p:nvPicPr>
        <p:blipFill rotWithShape="1">
          <a:blip r:embed="rId6">
            <a:alphaModFix/>
          </a:blip>
          <a:srcRect b="0" l="22009" r="18455" t="0"/>
          <a:stretch/>
        </p:blipFill>
        <p:spPr>
          <a:xfrm rot="3321565">
            <a:off x="5969064" y="976637"/>
            <a:ext cx="652200" cy="616226"/>
          </a:xfrm>
          <a:prstGeom prst="rect">
            <a:avLst/>
          </a:prstGeom>
          <a:noFill/>
          <a:ln>
            <a:noFill/>
          </a:ln>
        </p:spPr>
      </p:pic>
      <p:grpSp>
        <p:nvGrpSpPr>
          <p:cNvPr id="1758" name="Google Shape;1758;g5a128c1a6321f528_334"/>
          <p:cNvGrpSpPr/>
          <p:nvPr/>
        </p:nvGrpSpPr>
        <p:grpSpPr>
          <a:xfrm>
            <a:off x="4870450" y="743250"/>
            <a:ext cx="76825" cy="76800"/>
            <a:chOff x="3104875" y="1099400"/>
            <a:chExt cx="76825" cy="76800"/>
          </a:xfrm>
        </p:grpSpPr>
        <p:sp>
          <p:nvSpPr>
            <p:cNvPr id="1759" name="Google Shape;1759;g5a128c1a6321f528_334"/>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0" name="Google Shape;1760;g5a128c1a6321f528_334"/>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761" name="Google Shape;1761;g5a128c1a6321f528_334"/>
          <p:cNvGrpSpPr/>
          <p:nvPr/>
        </p:nvGrpSpPr>
        <p:grpSpPr>
          <a:xfrm>
            <a:off x="8200950" y="2377875"/>
            <a:ext cx="76825" cy="76800"/>
            <a:chOff x="3104875" y="1099400"/>
            <a:chExt cx="76825" cy="76800"/>
          </a:xfrm>
        </p:grpSpPr>
        <p:sp>
          <p:nvSpPr>
            <p:cNvPr id="1762" name="Google Shape;1762;g5a128c1a6321f528_334"/>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3" name="Google Shape;1763;g5a128c1a6321f528_334"/>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764" name="Google Shape;1764;g5a128c1a6321f528_334"/>
          <p:cNvSpPr txBox="1"/>
          <p:nvPr/>
        </p:nvSpPr>
        <p:spPr>
          <a:xfrm>
            <a:off x="55584" y="97330"/>
            <a:ext cx="1381800" cy="841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0" i="0" lang="en" sz="7200" u="none" cap="none" strike="noStrike">
                <a:solidFill>
                  <a:schemeClr val="dk1"/>
                </a:solidFill>
                <a:latin typeface="Montserrat Black"/>
                <a:ea typeface="Montserrat Black"/>
                <a:cs typeface="Montserrat Black"/>
                <a:sym typeface="Montserrat Black"/>
              </a:rPr>
              <a:t>0</a:t>
            </a:r>
            <a:r>
              <a:rPr lang="en" sz="7200">
                <a:solidFill>
                  <a:schemeClr val="dk1"/>
                </a:solidFill>
                <a:latin typeface="Montserrat Black"/>
                <a:ea typeface="Montserrat Black"/>
                <a:cs typeface="Montserrat Black"/>
                <a:sym typeface="Montserrat Black"/>
              </a:rPr>
              <a:t>3</a:t>
            </a:r>
            <a:endParaRPr/>
          </a:p>
        </p:txBody>
      </p:sp>
      <p:sp>
        <p:nvSpPr>
          <p:cNvPr id="1765" name="Google Shape;1765;g5a128c1a6321f528_334"/>
          <p:cNvSpPr txBox="1"/>
          <p:nvPr/>
        </p:nvSpPr>
        <p:spPr>
          <a:xfrm>
            <a:off x="4819600" y="674550"/>
            <a:ext cx="3907200" cy="10158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500"/>
              </a:spcBef>
              <a:spcAft>
                <a:spcPts val="0"/>
              </a:spcAft>
              <a:buNone/>
            </a:pPr>
            <a:r>
              <a:rPr lang="en" sz="1800">
                <a:solidFill>
                  <a:srgbClr val="FF00FF"/>
                </a:solidFill>
              </a:rPr>
              <a:t>•</a:t>
            </a:r>
            <a:r>
              <a:rPr b="1" lang="en" sz="1800">
                <a:solidFill>
                  <a:srgbClr val="FF00FF"/>
                </a:solidFill>
                <a:latin typeface="Calibri"/>
                <a:ea typeface="Calibri"/>
                <a:cs typeface="Calibri"/>
                <a:sym typeface="Calibri"/>
              </a:rPr>
              <a:t>5. Répéter le déplacement des centroïdes jusqu’à ce qu’on ne puisse les déplacer.</a:t>
            </a:r>
            <a:endParaRPr>
              <a:solidFill>
                <a:srgbClr val="FF00FF"/>
              </a:solidFill>
            </a:endParaRPr>
          </a:p>
        </p:txBody>
      </p:sp>
      <p:sp>
        <p:nvSpPr>
          <p:cNvPr id="1766" name="Google Shape;1766;g5a128c1a6321f528_334"/>
          <p:cNvSpPr txBox="1"/>
          <p:nvPr>
            <p:ph type="title"/>
          </p:nvPr>
        </p:nvSpPr>
        <p:spPr>
          <a:xfrm>
            <a:off x="1658350" y="97325"/>
            <a:ext cx="7418100" cy="744000"/>
          </a:xfrm>
          <a:prstGeom prst="rect">
            <a:avLst/>
          </a:prstGeom>
          <a:noFill/>
          <a:ln>
            <a:noFill/>
          </a:ln>
        </p:spPr>
        <p:txBody>
          <a:bodyPr anchorCtr="0" anchor="b" bIns="91425" lIns="91425" spcFirstLastPara="1" rIns="91425" wrap="square" tIns="91425">
            <a:noAutofit/>
          </a:bodyPr>
          <a:lstStyle/>
          <a:p>
            <a:pPr indent="-431800" lvl="0" marL="457200" rtl="0" algn="l">
              <a:lnSpc>
                <a:spcPct val="100000"/>
              </a:lnSpc>
              <a:spcBef>
                <a:spcPts val="0"/>
              </a:spcBef>
              <a:spcAft>
                <a:spcPts val="0"/>
              </a:spcAft>
              <a:buClr>
                <a:srgbClr val="A5A5A5"/>
              </a:buClr>
              <a:buSzPts val="3200"/>
              <a:buAutoNum type="alphaLcParenR"/>
            </a:pPr>
            <a:r>
              <a:rPr lang="en" sz="3200">
                <a:solidFill>
                  <a:srgbClr val="A5A5A5"/>
                </a:solidFill>
              </a:rPr>
              <a:t>K-Means</a:t>
            </a:r>
            <a:endParaRPr sz="3200">
              <a:solidFill>
                <a:srgbClr val="A5A5A5"/>
              </a:solidFill>
            </a:endParaRPr>
          </a:p>
        </p:txBody>
      </p:sp>
      <p:sp>
        <p:nvSpPr>
          <p:cNvPr id="1767" name="Google Shape;1767;g5a128c1a6321f528_334"/>
          <p:cNvSpPr txBox="1"/>
          <p:nvPr/>
        </p:nvSpPr>
        <p:spPr>
          <a:xfrm>
            <a:off x="2421200" y="755875"/>
            <a:ext cx="15363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900" u="sng">
                <a:solidFill>
                  <a:schemeClr val="dk1"/>
                </a:solidFill>
              </a:rPr>
              <a:t>Illustration</a:t>
            </a:r>
            <a:endParaRPr b="1" sz="1900" u="sng">
              <a:solidFill>
                <a:schemeClr val="dk1"/>
              </a:solidFill>
            </a:endParaRPr>
          </a:p>
        </p:txBody>
      </p:sp>
      <p:pic>
        <p:nvPicPr>
          <p:cNvPr id="1768" name="Google Shape;1768;g5a128c1a6321f528_334"/>
          <p:cNvPicPr preferRelativeResize="0"/>
          <p:nvPr/>
        </p:nvPicPr>
        <p:blipFill>
          <a:blip r:embed="rId7">
            <a:alphaModFix/>
          </a:blip>
          <a:stretch>
            <a:fillRect/>
          </a:stretch>
        </p:blipFill>
        <p:spPr>
          <a:xfrm>
            <a:off x="4262725" y="820050"/>
            <a:ext cx="482366" cy="477000"/>
          </a:xfrm>
          <a:prstGeom prst="rect">
            <a:avLst/>
          </a:prstGeom>
          <a:noFill/>
          <a:ln>
            <a:noFill/>
          </a:ln>
        </p:spPr>
      </p:pic>
      <p:sp>
        <p:nvSpPr>
          <p:cNvPr id="1769" name="Google Shape;1769;g5a128c1a6321f528_334"/>
          <p:cNvSpPr txBox="1"/>
          <p:nvPr/>
        </p:nvSpPr>
        <p:spPr>
          <a:xfrm>
            <a:off x="346950" y="1297050"/>
            <a:ext cx="4822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dk1"/>
              </a:solidFill>
              <a:latin typeface="Montserrat"/>
              <a:ea typeface="Montserrat"/>
              <a:cs typeface="Montserrat"/>
              <a:sym typeface="Montserrat"/>
            </a:endParaRPr>
          </a:p>
        </p:txBody>
      </p:sp>
      <p:sp>
        <p:nvSpPr>
          <p:cNvPr id="1770" name="Google Shape;1770;g5a128c1a6321f528_334"/>
          <p:cNvSpPr txBox="1"/>
          <p:nvPr/>
        </p:nvSpPr>
        <p:spPr>
          <a:xfrm>
            <a:off x="215200" y="1443450"/>
            <a:ext cx="5260200" cy="4617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500"/>
              </a:spcBef>
              <a:spcAft>
                <a:spcPts val="0"/>
              </a:spcAft>
              <a:buNone/>
            </a:pPr>
            <a:r>
              <a:t/>
            </a:r>
            <a:endParaRPr b="1" sz="1800">
              <a:solidFill>
                <a:schemeClr val="dk1"/>
              </a:solidFill>
              <a:latin typeface="Calibri"/>
              <a:ea typeface="Calibri"/>
              <a:cs typeface="Calibri"/>
              <a:sym typeface="Calibri"/>
            </a:endParaRPr>
          </a:p>
        </p:txBody>
      </p:sp>
      <p:pic>
        <p:nvPicPr>
          <p:cNvPr id="1771" name="Google Shape;1771;g5a128c1a6321f528_334"/>
          <p:cNvPicPr preferRelativeResize="0"/>
          <p:nvPr/>
        </p:nvPicPr>
        <p:blipFill rotWithShape="1">
          <a:blip r:embed="rId8">
            <a:alphaModFix/>
          </a:blip>
          <a:srcRect b="-6723" l="0" r="-9793" t="0"/>
          <a:stretch/>
        </p:blipFill>
        <p:spPr>
          <a:xfrm>
            <a:off x="1199813" y="1761425"/>
            <a:ext cx="7418100" cy="3140653"/>
          </a:xfrm>
          <a:prstGeom prst="rect">
            <a:avLst/>
          </a:prstGeom>
          <a:noFill/>
          <a:ln>
            <a:noFill/>
          </a:ln>
        </p:spPr>
      </p:pic>
      <p:sp>
        <p:nvSpPr>
          <p:cNvPr id="1772" name="Google Shape;1772;g5a128c1a6321f528_334"/>
          <p:cNvSpPr txBox="1"/>
          <p:nvPr>
            <p:ph idx="12" type="sldNum"/>
          </p:nvPr>
        </p:nvSpPr>
        <p:spPr>
          <a:xfrm>
            <a:off x="8121325" y="4749850"/>
            <a:ext cx="548400" cy="33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6" name="Shape 1776"/>
        <p:cNvGrpSpPr/>
        <p:nvPr/>
      </p:nvGrpSpPr>
      <p:grpSpPr>
        <a:xfrm>
          <a:off x="0" y="0"/>
          <a:ext cx="0" cy="0"/>
          <a:chOff x="0" y="0"/>
          <a:chExt cx="0" cy="0"/>
        </a:xfrm>
      </p:grpSpPr>
      <p:pic>
        <p:nvPicPr>
          <p:cNvPr id="1777" name="Google Shape;1777;g5a128c1a6321f528_358"/>
          <p:cNvPicPr preferRelativeResize="0"/>
          <p:nvPr/>
        </p:nvPicPr>
        <p:blipFill rotWithShape="1">
          <a:blip r:embed="rId3">
            <a:alphaModFix/>
          </a:blip>
          <a:srcRect b="5390" l="26806" r="25401" t="7660"/>
          <a:stretch/>
        </p:blipFill>
        <p:spPr>
          <a:xfrm>
            <a:off x="7219350" y="2823400"/>
            <a:ext cx="1739952" cy="1780604"/>
          </a:xfrm>
          <a:prstGeom prst="rect">
            <a:avLst/>
          </a:prstGeom>
          <a:noFill/>
          <a:ln>
            <a:noFill/>
          </a:ln>
        </p:spPr>
      </p:pic>
      <p:pic>
        <p:nvPicPr>
          <p:cNvPr id="1778" name="Google Shape;1778;g5a128c1a6321f528_358"/>
          <p:cNvPicPr preferRelativeResize="0"/>
          <p:nvPr/>
        </p:nvPicPr>
        <p:blipFill rotWithShape="1">
          <a:blip r:embed="rId4">
            <a:alphaModFix/>
          </a:blip>
          <a:srcRect b="8336" l="18647" r="8852" t="7960"/>
          <a:stretch/>
        </p:blipFill>
        <p:spPr>
          <a:xfrm rot="-1152297">
            <a:off x="-1068249" y="4474752"/>
            <a:ext cx="1647827" cy="1070150"/>
          </a:xfrm>
          <a:prstGeom prst="rect">
            <a:avLst/>
          </a:prstGeom>
          <a:noFill/>
          <a:ln>
            <a:noFill/>
          </a:ln>
        </p:spPr>
      </p:pic>
      <p:pic>
        <p:nvPicPr>
          <p:cNvPr id="1779" name="Google Shape;1779;g5a128c1a6321f528_358"/>
          <p:cNvPicPr preferRelativeResize="0"/>
          <p:nvPr/>
        </p:nvPicPr>
        <p:blipFill rotWithShape="1">
          <a:blip r:embed="rId5">
            <a:alphaModFix/>
          </a:blip>
          <a:srcRect b="0" l="15236" r="10474" t="0"/>
          <a:stretch/>
        </p:blipFill>
        <p:spPr>
          <a:xfrm rot="1220421">
            <a:off x="-205583" y="-678204"/>
            <a:ext cx="1552575" cy="1390851"/>
          </a:xfrm>
          <a:prstGeom prst="rect">
            <a:avLst/>
          </a:prstGeom>
          <a:noFill/>
          <a:ln>
            <a:noFill/>
          </a:ln>
        </p:spPr>
      </p:pic>
      <p:pic>
        <p:nvPicPr>
          <p:cNvPr id="1780" name="Google Shape;1780;g5a128c1a6321f528_358"/>
          <p:cNvPicPr preferRelativeResize="0"/>
          <p:nvPr/>
        </p:nvPicPr>
        <p:blipFill rotWithShape="1">
          <a:blip r:embed="rId6">
            <a:alphaModFix/>
          </a:blip>
          <a:srcRect b="0" l="22009" r="18455" t="0"/>
          <a:stretch/>
        </p:blipFill>
        <p:spPr>
          <a:xfrm rot="3321565">
            <a:off x="5969064" y="976637"/>
            <a:ext cx="652200" cy="616226"/>
          </a:xfrm>
          <a:prstGeom prst="rect">
            <a:avLst/>
          </a:prstGeom>
          <a:noFill/>
          <a:ln>
            <a:noFill/>
          </a:ln>
        </p:spPr>
      </p:pic>
      <p:grpSp>
        <p:nvGrpSpPr>
          <p:cNvPr id="1781" name="Google Shape;1781;g5a128c1a6321f528_358"/>
          <p:cNvGrpSpPr/>
          <p:nvPr/>
        </p:nvGrpSpPr>
        <p:grpSpPr>
          <a:xfrm>
            <a:off x="4870450" y="743250"/>
            <a:ext cx="76825" cy="76800"/>
            <a:chOff x="3104875" y="1099400"/>
            <a:chExt cx="76825" cy="76800"/>
          </a:xfrm>
        </p:grpSpPr>
        <p:sp>
          <p:nvSpPr>
            <p:cNvPr id="1782" name="Google Shape;1782;g5a128c1a6321f528_358"/>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3" name="Google Shape;1783;g5a128c1a6321f528_358"/>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784" name="Google Shape;1784;g5a128c1a6321f528_358"/>
          <p:cNvGrpSpPr/>
          <p:nvPr/>
        </p:nvGrpSpPr>
        <p:grpSpPr>
          <a:xfrm>
            <a:off x="8200950" y="2377875"/>
            <a:ext cx="76825" cy="76800"/>
            <a:chOff x="3104875" y="1099400"/>
            <a:chExt cx="76825" cy="76800"/>
          </a:xfrm>
        </p:grpSpPr>
        <p:sp>
          <p:nvSpPr>
            <p:cNvPr id="1785" name="Google Shape;1785;g5a128c1a6321f528_358"/>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6" name="Google Shape;1786;g5a128c1a6321f528_358"/>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787" name="Google Shape;1787;g5a128c1a6321f528_358"/>
          <p:cNvSpPr txBox="1"/>
          <p:nvPr/>
        </p:nvSpPr>
        <p:spPr>
          <a:xfrm>
            <a:off x="55584" y="97330"/>
            <a:ext cx="1381800" cy="841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0" i="0" lang="en" sz="7200" u="none" cap="none" strike="noStrike">
                <a:solidFill>
                  <a:schemeClr val="dk1"/>
                </a:solidFill>
                <a:latin typeface="Montserrat Black"/>
                <a:ea typeface="Montserrat Black"/>
                <a:cs typeface="Montserrat Black"/>
                <a:sym typeface="Montserrat Black"/>
              </a:rPr>
              <a:t>0</a:t>
            </a:r>
            <a:r>
              <a:rPr lang="en" sz="7200">
                <a:solidFill>
                  <a:schemeClr val="dk1"/>
                </a:solidFill>
                <a:latin typeface="Montserrat Black"/>
                <a:ea typeface="Montserrat Black"/>
                <a:cs typeface="Montserrat Black"/>
                <a:sym typeface="Montserrat Black"/>
              </a:rPr>
              <a:t>3</a:t>
            </a:r>
            <a:endParaRPr/>
          </a:p>
        </p:txBody>
      </p:sp>
      <p:sp>
        <p:nvSpPr>
          <p:cNvPr id="1788" name="Google Shape;1788;g5a128c1a6321f528_358"/>
          <p:cNvSpPr txBox="1"/>
          <p:nvPr/>
        </p:nvSpPr>
        <p:spPr>
          <a:xfrm>
            <a:off x="4819600" y="674550"/>
            <a:ext cx="3907200" cy="10158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500"/>
              </a:spcBef>
              <a:spcAft>
                <a:spcPts val="0"/>
              </a:spcAft>
              <a:buNone/>
            </a:pPr>
            <a:r>
              <a:rPr lang="en" sz="1800">
                <a:solidFill>
                  <a:srgbClr val="FF00FF"/>
                </a:solidFill>
              </a:rPr>
              <a:t>•</a:t>
            </a:r>
            <a:r>
              <a:rPr b="1" lang="en" sz="1800">
                <a:solidFill>
                  <a:srgbClr val="FF00FF"/>
                </a:solidFill>
                <a:latin typeface="Calibri"/>
                <a:ea typeface="Calibri"/>
                <a:cs typeface="Calibri"/>
                <a:sym typeface="Calibri"/>
              </a:rPr>
              <a:t>5. Répéter le déplacement des centroïdes jusqu’à ce qu’on ne puisse les déplacer.</a:t>
            </a:r>
            <a:endParaRPr>
              <a:solidFill>
                <a:srgbClr val="FF00FF"/>
              </a:solidFill>
            </a:endParaRPr>
          </a:p>
        </p:txBody>
      </p:sp>
      <p:sp>
        <p:nvSpPr>
          <p:cNvPr id="1789" name="Google Shape;1789;g5a128c1a6321f528_358"/>
          <p:cNvSpPr txBox="1"/>
          <p:nvPr>
            <p:ph type="title"/>
          </p:nvPr>
        </p:nvSpPr>
        <p:spPr>
          <a:xfrm>
            <a:off x="1658350" y="97325"/>
            <a:ext cx="7418100" cy="744000"/>
          </a:xfrm>
          <a:prstGeom prst="rect">
            <a:avLst/>
          </a:prstGeom>
          <a:noFill/>
          <a:ln>
            <a:noFill/>
          </a:ln>
        </p:spPr>
        <p:txBody>
          <a:bodyPr anchorCtr="0" anchor="b" bIns="91425" lIns="91425" spcFirstLastPara="1" rIns="91425" wrap="square" tIns="91425">
            <a:noAutofit/>
          </a:bodyPr>
          <a:lstStyle/>
          <a:p>
            <a:pPr indent="-431800" lvl="0" marL="457200" rtl="0" algn="l">
              <a:lnSpc>
                <a:spcPct val="100000"/>
              </a:lnSpc>
              <a:spcBef>
                <a:spcPts val="0"/>
              </a:spcBef>
              <a:spcAft>
                <a:spcPts val="0"/>
              </a:spcAft>
              <a:buClr>
                <a:srgbClr val="A5A5A5"/>
              </a:buClr>
              <a:buSzPts val="3200"/>
              <a:buAutoNum type="alphaLcParenR"/>
            </a:pPr>
            <a:r>
              <a:rPr lang="en" sz="3200">
                <a:solidFill>
                  <a:srgbClr val="A5A5A5"/>
                </a:solidFill>
              </a:rPr>
              <a:t>K-Means</a:t>
            </a:r>
            <a:endParaRPr sz="3200">
              <a:solidFill>
                <a:srgbClr val="A5A5A5"/>
              </a:solidFill>
            </a:endParaRPr>
          </a:p>
        </p:txBody>
      </p:sp>
      <p:sp>
        <p:nvSpPr>
          <p:cNvPr id="1790" name="Google Shape;1790;g5a128c1a6321f528_358"/>
          <p:cNvSpPr txBox="1"/>
          <p:nvPr/>
        </p:nvSpPr>
        <p:spPr>
          <a:xfrm>
            <a:off x="2421200" y="755875"/>
            <a:ext cx="15363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900" u="sng">
                <a:solidFill>
                  <a:schemeClr val="dk1"/>
                </a:solidFill>
              </a:rPr>
              <a:t>Illustration</a:t>
            </a:r>
            <a:endParaRPr b="1" sz="1900" u="sng">
              <a:solidFill>
                <a:schemeClr val="dk1"/>
              </a:solidFill>
            </a:endParaRPr>
          </a:p>
        </p:txBody>
      </p:sp>
      <p:pic>
        <p:nvPicPr>
          <p:cNvPr id="1791" name="Google Shape;1791;g5a128c1a6321f528_358"/>
          <p:cNvPicPr preferRelativeResize="0"/>
          <p:nvPr/>
        </p:nvPicPr>
        <p:blipFill>
          <a:blip r:embed="rId7">
            <a:alphaModFix/>
          </a:blip>
          <a:stretch>
            <a:fillRect/>
          </a:stretch>
        </p:blipFill>
        <p:spPr>
          <a:xfrm>
            <a:off x="4262725" y="820050"/>
            <a:ext cx="482366" cy="477000"/>
          </a:xfrm>
          <a:prstGeom prst="rect">
            <a:avLst/>
          </a:prstGeom>
          <a:noFill/>
          <a:ln>
            <a:noFill/>
          </a:ln>
        </p:spPr>
      </p:pic>
      <p:sp>
        <p:nvSpPr>
          <p:cNvPr id="1792" name="Google Shape;1792;g5a128c1a6321f528_358"/>
          <p:cNvSpPr txBox="1"/>
          <p:nvPr/>
        </p:nvSpPr>
        <p:spPr>
          <a:xfrm>
            <a:off x="346950" y="1297050"/>
            <a:ext cx="4822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dk1"/>
              </a:solidFill>
              <a:latin typeface="Montserrat"/>
              <a:ea typeface="Montserrat"/>
              <a:cs typeface="Montserrat"/>
              <a:sym typeface="Montserrat"/>
            </a:endParaRPr>
          </a:p>
        </p:txBody>
      </p:sp>
      <p:sp>
        <p:nvSpPr>
          <p:cNvPr id="1793" name="Google Shape;1793;g5a128c1a6321f528_358"/>
          <p:cNvSpPr txBox="1"/>
          <p:nvPr/>
        </p:nvSpPr>
        <p:spPr>
          <a:xfrm>
            <a:off x="215200" y="1443450"/>
            <a:ext cx="5260200" cy="10158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500"/>
              </a:spcBef>
              <a:spcAft>
                <a:spcPts val="0"/>
              </a:spcAft>
              <a:buNone/>
            </a:pPr>
            <a:r>
              <a:rPr b="1" lang="en" sz="1800">
                <a:solidFill>
                  <a:schemeClr val="dk1"/>
                </a:solidFill>
                <a:latin typeface="Calibri"/>
                <a:ea typeface="Calibri"/>
                <a:cs typeface="Calibri"/>
                <a:sym typeface="Calibri"/>
              </a:rPr>
              <a:t>Les clusters résultants de ce procédé sont ceux générant l’erreur la plus basse – The minimum Error not the best.</a:t>
            </a:r>
            <a:endParaRPr b="1" sz="1800">
              <a:solidFill>
                <a:schemeClr val="dk1"/>
              </a:solidFill>
              <a:latin typeface="Calibri"/>
              <a:ea typeface="Calibri"/>
              <a:cs typeface="Calibri"/>
              <a:sym typeface="Calibri"/>
            </a:endParaRPr>
          </a:p>
        </p:txBody>
      </p:sp>
      <p:pic>
        <p:nvPicPr>
          <p:cNvPr id="1794" name="Google Shape;1794;g5a128c1a6321f528_358"/>
          <p:cNvPicPr preferRelativeResize="0"/>
          <p:nvPr/>
        </p:nvPicPr>
        <p:blipFill>
          <a:blip r:embed="rId8">
            <a:alphaModFix/>
          </a:blip>
          <a:stretch>
            <a:fillRect/>
          </a:stretch>
        </p:blipFill>
        <p:spPr>
          <a:xfrm>
            <a:off x="1535588" y="2312150"/>
            <a:ext cx="5936650" cy="2462700"/>
          </a:xfrm>
          <a:prstGeom prst="rect">
            <a:avLst/>
          </a:prstGeom>
          <a:noFill/>
          <a:ln>
            <a:noFill/>
          </a:ln>
        </p:spPr>
      </p:pic>
      <p:sp>
        <p:nvSpPr>
          <p:cNvPr id="1795" name="Google Shape;1795;g5a128c1a6321f528_358"/>
          <p:cNvSpPr txBox="1"/>
          <p:nvPr>
            <p:ph idx="12" type="sldNum"/>
          </p:nvPr>
        </p:nvSpPr>
        <p:spPr>
          <a:xfrm>
            <a:off x="8121325" y="4749850"/>
            <a:ext cx="548400" cy="33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9" name="Shape 1799"/>
        <p:cNvGrpSpPr/>
        <p:nvPr/>
      </p:nvGrpSpPr>
      <p:grpSpPr>
        <a:xfrm>
          <a:off x="0" y="0"/>
          <a:ext cx="0" cy="0"/>
          <a:chOff x="0" y="0"/>
          <a:chExt cx="0" cy="0"/>
        </a:xfrm>
      </p:grpSpPr>
      <p:pic>
        <p:nvPicPr>
          <p:cNvPr id="1800" name="Google Shape;1800;g5a128c1a6321f528_384"/>
          <p:cNvPicPr preferRelativeResize="0"/>
          <p:nvPr/>
        </p:nvPicPr>
        <p:blipFill rotWithShape="1">
          <a:blip r:embed="rId3">
            <a:alphaModFix/>
          </a:blip>
          <a:srcRect b="5390" l="26806" r="25401" t="7660"/>
          <a:stretch/>
        </p:blipFill>
        <p:spPr>
          <a:xfrm>
            <a:off x="7219350" y="2823400"/>
            <a:ext cx="1739952" cy="1780604"/>
          </a:xfrm>
          <a:prstGeom prst="rect">
            <a:avLst/>
          </a:prstGeom>
          <a:noFill/>
          <a:ln>
            <a:noFill/>
          </a:ln>
        </p:spPr>
      </p:pic>
      <p:pic>
        <p:nvPicPr>
          <p:cNvPr id="1801" name="Google Shape;1801;g5a128c1a6321f528_384"/>
          <p:cNvPicPr preferRelativeResize="0"/>
          <p:nvPr/>
        </p:nvPicPr>
        <p:blipFill rotWithShape="1">
          <a:blip r:embed="rId4">
            <a:alphaModFix/>
          </a:blip>
          <a:srcRect b="8336" l="18647" r="8852" t="7960"/>
          <a:stretch/>
        </p:blipFill>
        <p:spPr>
          <a:xfrm rot="-1152297">
            <a:off x="-1068249" y="4474752"/>
            <a:ext cx="1647827" cy="1070150"/>
          </a:xfrm>
          <a:prstGeom prst="rect">
            <a:avLst/>
          </a:prstGeom>
          <a:noFill/>
          <a:ln>
            <a:noFill/>
          </a:ln>
        </p:spPr>
      </p:pic>
      <p:pic>
        <p:nvPicPr>
          <p:cNvPr id="1802" name="Google Shape;1802;g5a128c1a6321f528_384"/>
          <p:cNvPicPr preferRelativeResize="0"/>
          <p:nvPr/>
        </p:nvPicPr>
        <p:blipFill rotWithShape="1">
          <a:blip r:embed="rId5">
            <a:alphaModFix/>
          </a:blip>
          <a:srcRect b="0" l="15236" r="10474" t="0"/>
          <a:stretch/>
        </p:blipFill>
        <p:spPr>
          <a:xfrm rot="1220421">
            <a:off x="-205583" y="-678204"/>
            <a:ext cx="1552575" cy="1390851"/>
          </a:xfrm>
          <a:prstGeom prst="rect">
            <a:avLst/>
          </a:prstGeom>
          <a:noFill/>
          <a:ln>
            <a:noFill/>
          </a:ln>
        </p:spPr>
      </p:pic>
      <p:grpSp>
        <p:nvGrpSpPr>
          <p:cNvPr id="1803" name="Google Shape;1803;g5a128c1a6321f528_384"/>
          <p:cNvGrpSpPr/>
          <p:nvPr/>
        </p:nvGrpSpPr>
        <p:grpSpPr>
          <a:xfrm>
            <a:off x="4870450" y="743250"/>
            <a:ext cx="76825" cy="76800"/>
            <a:chOff x="3104875" y="1099400"/>
            <a:chExt cx="76825" cy="76800"/>
          </a:xfrm>
        </p:grpSpPr>
        <p:sp>
          <p:nvSpPr>
            <p:cNvPr id="1804" name="Google Shape;1804;g5a128c1a6321f528_384"/>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5" name="Google Shape;1805;g5a128c1a6321f528_384"/>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806" name="Google Shape;1806;g5a128c1a6321f528_384"/>
          <p:cNvGrpSpPr/>
          <p:nvPr/>
        </p:nvGrpSpPr>
        <p:grpSpPr>
          <a:xfrm>
            <a:off x="8200950" y="2377875"/>
            <a:ext cx="76825" cy="76800"/>
            <a:chOff x="3104875" y="1099400"/>
            <a:chExt cx="76825" cy="76800"/>
          </a:xfrm>
        </p:grpSpPr>
        <p:sp>
          <p:nvSpPr>
            <p:cNvPr id="1807" name="Google Shape;1807;g5a128c1a6321f528_384"/>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8" name="Google Shape;1808;g5a128c1a6321f528_384"/>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09" name="Google Shape;1809;g5a128c1a6321f528_384"/>
          <p:cNvSpPr txBox="1"/>
          <p:nvPr/>
        </p:nvSpPr>
        <p:spPr>
          <a:xfrm>
            <a:off x="55584" y="97330"/>
            <a:ext cx="1381800" cy="841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0" i="0" lang="en" sz="7200" u="none" cap="none" strike="noStrike">
                <a:solidFill>
                  <a:schemeClr val="dk1"/>
                </a:solidFill>
                <a:latin typeface="Montserrat Black"/>
                <a:ea typeface="Montserrat Black"/>
                <a:cs typeface="Montserrat Black"/>
                <a:sym typeface="Montserrat Black"/>
              </a:rPr>
              <a:t>0</a:t>
            </a:r>
            <a:r>
              <a:rPr lang="en" sz="7200">
                <a:solidFill>
                  <a:schemeClr val="dk1"/>
                </a:solidFill>
                <a:latin typeface="Montserrat Black"/>
                <a:ea typeface="Montserrat Black"/>
                <a:cs typeface="Montserrat Black"/>
                <a:sym typeface="Montserrat Black"/>
              </a:rPr>
              <a:t>3</a:t>
            </a:r>
            <a:endParaRPr/>
          </a:p>
        </p:txBody>
      </p:sp>
      <p:sp>
        <p:nvSpPr>
          <p:cNvPr id="1810" name="Google Shape;1810;g5a128c1a6321f528_384"/>
          <p:cNvSpPr txBox="1"/>
          <p:nvPr>
            <p:ph type="title"/>
          </p:nvPr>
        </p:nvSpPr>
        <p:spPr>
          <a:xfrm>
            <a:off x="1018438" y="146225"/>
            <a:ext cx="7418100" cy="744000"/>
          </a:xfrm>
          <a:prstGeom prst="rect">
            <a:avLst/>
          </a:prstGeom>
          <a:noFill/>
          <a:ln>
            <a:noFill/>
          </a:ln>
        </p:spPr>
        <p:txBody>
          <a:bodyPr anchorCtr="0" anchor="b" bIns="91425" lIns="91425" spcFirstLastPara="1" rIns="91425" wrap="square" tIns="91425">
            <a:noAutofit/>
          </a:bodyPr>
          <a:lstStyle/>
          <a:p>
            <a:pPr indent="0" lvl="0" marL="457200" rtl="0" algn="l">
              <a:lnSpc>
                <a:spcPct val="100000"/>
              </a:lnSpc>
              <a:spcBef>
                <a:spcPts val="0"/>
              </a:spcBef>
              <a:spcAft>
                <a:spcPts val="0"/>
              </a:spcAft>
              <a:buNone/>
            </a:pPr>
            <a:r>
              <a:rPr lang="en" sz="3200">
                <a:solidFill>
                  <a:srgbClr val="A5A5A5"/>
                </a:solidFill>
              </a:rPr>
              <a:t>b) Agglomerative</a:t>
            </a:r>
            <a:endParaRPr sz="3200">
              <a:solidFill>
                <a:srgbClr val="A5A5A5"/>
              </a:solidFill>
            </a:endParaRPr>
          </a:p>
        </p:txBody>
      </p:sp>
      <p:sp>
        <p:nvSpPr>
          <p:cNvPr id="1811" name="Google Shape;1811;g5a128c1a6321f528_384"/>
          <p:cNvSpPr txBox="1"/>
          <p:nvPr/>
        </p:nvSpPr>
        <p:spPr>
          <a:xfrm>
            <a:off x="518225" y="966425"/>
            <a:ext cx="4288500" cy="2586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950">
                <a:solidFill>
                  <a:schemeClr val="dk1"/>
                </a:solidFill>
                <a:latin typeface="Roboto"/>
                <a:ea typeface="Roboto"/>
                <a:cs typeface="Roboto"/>
                <a:sym typeface="Roboto"/>
              </a:rPr>
              <a:t>C’est un clustering hiérarchique qui fait une structure arborescente. Dans l'algorithme Agglomerative, le clustering sera de type ascendant où chaque point de données sera considéré comme un cluster au début, puis il sera fusionné dans l'arborescence.</a:t>
            </a:r>
            <a:endParaRPr sz="2100">
              <a:solidFill>
                <a:schemeClr val="dk1"/>
              </a:solidFill>
            </a:endParaRPr>
          </a:p>
        </p:txBody>
      </p:sp>
      <p:pic>
        <p:nvPicPr>
          <p:cNvPr id="1812" name="Google Shape;1812;g5a128c1a6321f528_384"/>
          <p:cNvPicPr preferRelativeResize="0"/>
          <p:nvPr/>
        </p:nvPicPr>
        <p:blipFill>
          <a:blip r:embed="rId6">
            <a:alphaModFix/>
          </a:blip>
          <a:stretch>
            <a:fillRect/>
          </a:stretch>
        </p:blipFill>
        <p:spPr>
          <a:xfrm>
            <a:off x="5039825" y="966425"/>
            <a:ext cx="3919475" cy="3555200"/>
          </a:xfrm>
          <a:prstGeom prst="rect">
            <a:avLst/>
          </a:prstGeom>
          <a:noFill/>
          <a:ln>
            <a:noFill/>
          </a:ln>
        </p:spPr>
      </p:pic>
      <p:sp>
        <p:nvSpPr>
          <p:cNvPr id="1813" name="Google Shape;1813;g5a128c1a6321f528_384"/>
          <p:cNvSpPr txBox="1"/>
          <p:nvPr>
            <p:ph idx="12" type="sldNum"/>
          </p:nvPr>
        </p:nvSpPr>
        <p:spPr>
          <a:xfrm>
            <a:off x="8121325" y="4749850"/>
            <a:ext cx="548400" cy="33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7" name="Shape 1817"/>
        <p:cNvGrpSpPr/>
        <p:nvPr/>
      </p:nvGrpSpPr>
      <p:grpSpPr>
        <a:xfrm>
          <a:off x="0" y="0"/>
          <a:ext cx="0" cy="0"/>
          <a:chOff x="0" y="0"/>
          <a:chExt cx="0" cy="0"/>
        </a:xfrm>
      </p:grpSpPr>
      <p:pic>
        <p:nvPicPr>
          <p:cNvPr id="1818" name="Google Shape;1818;g5a128c1a6321f528_508"/>
          <p:cNvPicPr preferRelativeResize="0"/>
          <p:nvPr/>
        </p:nvPicPr>
        <p:blipFill rotWithShape="1">
          <a:blip r:embed="rId3">
            <a:alphaModFix/>
          </a:blip>
          <a:srcRect b="5390" l="26806" r="25401" t="7660"/>
          <a:stretch/>
        </p:blipFill>
        <p:spPr>
          <a:xfrm>
            <a:off x="7219350" y="2823400"/>
            <a:ext cx="1739952" cy="1780604"/>
          </a:xfrm>
          <a:prstGeom prst="rect">
            <a:avLst/>
          </a:prstGeom>
          <a:noFill/>
          <a:ln>
            <a:noFill/>
          </a:ln>
        </p:spPr>
      </p:pic>
      <p:pic>
        <p:nvPicPr>
          <p:cNvPr id="1819" name="Google Shape;1819;g5a128c1a6321f528_508"/>
          <p:cNvPicPr preferRelativeResize="0"/>
          <p:nvPr/>
        </p:nvPicPr>
        <p:blipFill rotWithShape="1">
          <a:blip r:embed="rId4">
            <a:alphaModFix/>
          </a:blip>
          <a:srcRect b="8336" l="18647" r="8852" t="7960"/>
          <a:stretch/>
        </p:blipFill>
        <p:spPr>
          <a:xfrm rot="-1152297">
            <a:off x="-1068249" y="4474752"/>
            <a:ext cx="1647827" cy="1070150"/>
          </a:xfrm>
          <a:prstGeom prst="rect">
            <a:avLst/>
          </a:prstGeom>
          <a:noFill/>
          <a:ln>
            <a:noFill/>
          </a:ln>
        </p:spPr>
      </p:pic>
      <p:pic>
        <p:nvPicPr>
          <p:cNvPr id="1820" name="Google Shape;1820;g5a128c1a6321f528_508"/>
          <p:cNvPicPr preferRelativeResize="0"/>
          <p:nvPr/>
        </p:nvPicPr>
        <p:blipFill rotWithShape="1">
          <a:blip r:embed="rId5">
            <a:alphaModFix/>
          </a:blip>
          <a:srcRect b="0" l="15236" r="10474" t="0"/>
          <a:stretch/>
        </p:blipFill>
        <p:spPr>
          <a:xfrm rot="1220421">
            <a:off x="-205583" y="-678204"/>
            <a:ext cx="1552575" cy="1390851"/>
          </a:xfrm>
          <a:prstGeom prst="rect">
            <a:avLst/>
          </a:prstGeom>
          <a:noFill/>
          <a:ln>
            <a:noFill/>
          </a:ln>
        </p:spPr>
      </p:pic>
      <p:grpSp>
        <p:nvGrpSpPr>
          <p:cNvPr id="1821" name="Google Shape;1821;g5a128c1a6321f528_508"/>
          <p:cNvGrpSpPr/>
          <p:nvPr/>
        </p:nvGrpSpPr>
        <p:grpSpPr>
          <a:xfrm>
            <a:off x="4870450" y="743250"/>
            <a:ext cx="76825" cy="76800"/>
            <a:chOff x="3104875" y="1099400"/>
            <a:chExt cx="76825" cy="76800"/>
          </a:xfrm>
        </p:grpSpPr>
        <p:sp>
          <p:nvSpPr>
            <p:cNvPr id="1822" name="Google Shape;1822;g5a128c1a6321f528_508"/>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3" name="Google Shape;1823;g5a128c1a6321f528_508"/>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824" name="Google Shape;1824;g5a128c1a6321f528_508"/>
          <p:cNvGrpSpPr/>
          <p:nvPr/>
        </p:nvGrpSpPr>
        <p:grpSpPr>
          <a:xfrm>
            <a:off x="8200950" y="2377875"/>
            <a:ext cx="76825" cy="76800"/>
            <a:chOff x="3104875" y="1099400"/>
            <a:chExt cx="76825" cy="76800"/>
          </a:xfrm>
        </p:grpSpPr>
        <p:sp>
          <p:nvSpPr>
            <p:cNvPr id="1825" name="Google Shape;1825;g5a128c1a6321f528_508"/>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6" name="Google Shape;1826;g5a128c1a6321f528_508"/>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27" name="Google Shape;1827;g5a128c1a6321f528_508"/>
          <p:cNvSpPr txBox="1"/>
          <p:nvPr/>
        </p:nvSpPr>
        <p:spPr>
          <a:xfrm>
            <a:off x="55584" y="97330"/>
            <a:ext cx="1381800" cy="841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0" i="0" lang="en" sz="7200" u="none" cap="none" strike="noStrike">
                <a:solidFill>
                  <a:schemeClr val="dk1"/>
                </a:solidFill>
                <a:latin typeface="Montserrat Black"/>
                <a:ea typeface="Montserrat Black"/>
                <a:cs typeface="Montserrat Black"/>
                <a:sym typeface="Montserrat Black"/>
              </a:rPr>
              <a:t>0</a:t>
            </a:r>
            <a:r>
              <a:rPr lang="en" sz="7200">
                <a:solidFill>
                  <a:schemeClr val="dk1"/>
                </a:solidFill>
                <a:latin typeface="Montserrat Black"/>
                <a:ea typeface="Montserrat Black"/>
                <a:cs typeface="Montserrat Black"/>
                <a:sym typeface="Montserrat Black"/>
              </a:rPr>
              <a:t>3</a:t>
            </a:r>
            <a:endParaRPr/>
          </a:p>
        </p:txBody>
      </p:sp>
      <p:sp>
        <p:nvSpPr>
          <p:cNvPr id="1828" name="Google Shape;1828;g5a128c1a6321f528_508"/>
          <p:cNvSpPr txBox="1"/>
          <p:nvPr/>
        </p:nvSpPr>
        <p:spPr>
          <a:xfrm>
            <a:off x="2421200" y="755875"/>
            <a:ext cx="22818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900" u="sng">
                <a:solidFill>
                  <a:schemeClr val="dk1"/>
                </a:solidFill>
              </a:rPr>
              <a:t>Fonctionnement </a:t>
            </a:r>
            <a:endParaRPr b="1" sz="1900" u="sng">
              <a:solidFill>
                <a:schemeClr val="dk1"/>
              </a:solidFill>
            </a:endParaRPr>
          </a:p>
        </p:txBody>
      </p:sp>
      <p:sp>
        <p:nvSpPr>
          <p:cNvPr id="1829" name="Google Shape;1829;g5a128c1a6321f528_508"/>
          <p:cNvSpPr txBox="1"/>
          <p:nvPr>
            <p:ph type="title"/>
          </p:nvPr>
        </p:nvSpPr>
        <p:spPr>
          <a:xfrm>
            <a:off x="1018438" y="146225"/>
            <a:ext cx="7418100" cy="744000"/>
          </a:xfrm>
          <a:prstGeom prst="rect">
            <a:avLst/>
          </a:prstGeom>
          <a:noFill/>
          <a:ln>
            <a:noFill/>
          </a:ln>
        </p:spPr>
        <p:txBody>
          <a:bodyPr anchorCtr="0" anchor="b" bIns="91425" lIns="91425" spcFirstLastPara="1" rIns="91425" wrap="square" tIns="91425">
            <a:noAutofit/>
          </a:bodyPr>
          <a:lstStyle/>
          <a:p>
            <a:pPr indent="0" lvl="0" marL="457200" rtl="0" algn="l">
              <a:lnSpc>
                <a:spcPct val="100000"/>
              </a:lnSpc>
              <a:spcBef>
                <a:spcPts val="0"/>
              </a:spcBef>
              <a:spcAft>
                <a:spcPts val="0"/>
              </a:spcAft>
              <a:buNone/>
            </a:pPr>
            <a:r>
              <a:rPr lang="en" sz="3200">
                <a:solidFill>
                  <a:srgbClr val="A5A5A5"/>
                </a:solidFill>
              </a:rPr>
              <a:t>b) Agglomerative</a:t>
            </a:r>
            <a:endParaRPr sz="3200">
              <a:solidFill>
                <a:srgbClr val="A5A5A5"/>
              </a:solidFill>
            </a:endParaRPr>
          </a:p>
        </p:txBody>
      </p:sp>
      <p:sp>
        <p:nvSpPr>
          <p:cNvPr id="1830" name="Google Shape;1830;g5a128c1a6321f528_508"/>
          <p:cNvSpPr txBox="1"/>
          <p:nvPr/>
        </p:nvSpPr>
        <p:spPr>
          <a:xfrm>
            <a:off x="518225" y="1347425"/>
            <a:ext cx="4767900" cy="2724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dk1"/>
                </a:solidFill>
              </a:rPr>
              <a:t>1. Créer n clusters. C’est-à-dire chaque data point devient un cluster.</a:t>
            </a:r>
            <a:endParaRPr sz="1500">
              <a:solidFill>
                <a:schemeClr val="dk1"/>
              </a:solidFill>
            </a:endParaRPr>
          </a:p>
          <a:p>
            <a:pPr indent="0" lvl="0" marL="0" rtl="0" algn="l">
              <a:spcBef>
                <a:spcPts val="0"/>
              </a:spcBef>
              <a:spcAft>
                <a:spcPts val="0"/>
              </a:spcAft>
              <a:buNone/>
            </a:pPr>
            <a:r>
              <a:t/>
            </a:r>
            <a:endParaRPr sz="1500">
              <a:solidFill>
                <a:schemeClr val="dk1"/>
              </a:solidFill>
            </a:endParaRPr>
          </a:p>
          <a:p>
            <a:pPr indent="0" lvl="0" marL="0" rtl="0" algn="l">
              <a:spcBef>
                <a:spcPts val="0"/>
              </a:spcBef>
              <a:spcAft>
                <a:spcPts val="0"/>
              </a:spcAft>
              <a:buNone/>
            </a:pPr>
            <a:r>
              <a:rPr lang="en" sz="1500">
                <a:solidFill>
                  <a:schemeClr val="dk1"/>
                </a:solidFill>
              </a:rPr>
              <a:t>2. Calculer la matrice de proximité selon la distance entre les clusters.</a:t>
            </a:r>
            <a:endParaRPr sz="1500">
              <a:solidFill>
                <a:schemeClr val="dk1"/>
              </a:solidFill>
            </a:endParaRPr>
          </a:p>
          <a:p>
            <a:pPr indent="0" lvl="0" marL="0" rtl="0" algn="l">
              <a:spcBef>
                <a:spcPts val="0"/>
              </a:spcBef>
              <a:spcAft>
                <a:spcPts val="0"/>
              </a:spcAft>
              <a:buNone/>
            </a:pPr>
            <a:r>
              <a:t/>
            </a:r>
            <a:endParaRPr sz="1500">
              <a:solidFill>
                <a:schemeClr val="dk1"/>
              </a:solidFill>
            </a:endParaRPr>
          </a:p>
          <a:p>
            <a:pPr indent="0" lvl="0" marL="0" rtl="0" algn="l">
              <a:spcBef>
                <a:spcPts val="0"/>
              </a:spcBef>
              <a:spcAft>
                <a:spcPts val="0"/>
              </a:spcAft>
              <a:buNone/>
            </a:pPr>
            <a:r>
              <a:rPr lang="en" sz="1500">
                <a:solidFill>
                  <a:schemeClr val="dk1"/>
                </a:solidFill>
              </a:rPr>
              <a:t>3. Répéter les opérations suivantes:</a:t>
            </a:r>
            <a:endParaRPr sz="1500">
              <a:solidFill>
                <a:schemeClr val="dk1"/>
              </a:solidFill>
            </a:endParaRPr>
          </a:p>
          <a:p>
            <a:pPr indent="0" lvl="0" marL="0" rtl="0" algn="l">
              <a:spcBef>
                <a:spcPts val="0"/>
              </a:spcBef>
              <a:spcAft>
                <a:spcPts val="0"/>
              </a:spcAft>
              <a:buNone/>
            </a:pPr>
            <a:r>
              <a:rPr lang="en" sz="1500">
                <a:solidFill>
                  <a:schemeClr val="dk1"/>
                </a:solidFill>
              </a:rPr>
              <a:t>	Fusionner les deux clusters les plus proches.</a:t>
            </a:r>
            <a:endParaRPr sz="1500">
              <a:solidFill>
                <a:schemeClr val="dk1"/>
              </a:solidFill>
            </a:endParaRPr>
          </a:p>
          <a:p>
            <a:pPr indent="0" lvl="0" marL="0" rtl="0" algn="l">
              <a:spcBef>
                <a:spcPts val="0"/>
              </a:spcBef>
              <a:spcAft>
                <a:spcPts val="0"/>
              </a:spcAft>
              <a:buNone/>
            </a:pPr>
            <a:r>
              <a:rPr lang="en" sz="1500">
                <a:solidFill>
                  <a:schemeClr val="dk1"/>
                </a:solidFill>
              </a:rPr>
              <a:t>	Corriger ou faire la mise à jour de la matrice.</a:t>
            </a:r>
            <a:endParaRPr sz="1500">
              <a:solidFill>
                <a:schemeClr val="dk1"/>
              </a:solidFill>
            </a:endParaRPr>
          </a:p>
          <a:p>
            <a:pPr indent="0" lvl="0" marL="0" rtl="0" algn="l">
              <a:spcBef>
                <a:spcPts val="0"/>
              </a:spcBef>
              <a:spcAft>
                <a:spcPts val="0"/>
              </a:spcAft>
              <a:buNone/>
            </a:pPr>
            <a:r>
              <a:t/>
            </a:r>
            <a:endParaRPr sz="1500">
              <a:solidFill>
                <a:schemeClr val="dk1"/>
              </a:solidFill>
            </a:endParaRPr>
          </a:p>
          <a:p>
            <a:pPr indent="0" lvl="0" marL="0" rtl="0" algn="l">
              <a:spcBef>
                <a:spcPts val="0"/>
              </a:spcBef>
              <a:spcAft>
                <a:spcPts val="0"/>
              </a:spcAft>
              <a:buNone/>
            </a:pPr>
            <a:r>
              <a:rPr lang="en" sz="1500">
                <a:solidFill>
                  <a:schemeClr val="dk1"/>
                </a:solidFill>
              </a:rPr>
              <a:t>4. Jusqu’à ce qu’il ne reste qu’un seul cluster.</a:t>
            </a:r>
            <a:endParaRPr sz="1500">
              <a:solidFill>
                <a:schemeClr val="dk1"/>
              </a:solidFill>
            </a:endParaRPr>
          </a:p>
        </p:txBody>
      </p:sp>
      <p:sp>
        <p:nvSpPr>
          <p:cNvPr id="1831" name="Google Shape;1831;g5a128c1a6321f528_508"/>
          <p:cNvSpPr txBox="1"/>
          <p:nvPr>
            <p:ph idx="12" type="sldNum"/>
          </p:nvPr>
        </p:nvSpPr>
        <p:spPr>
          <a:xfrm>
            <a:off x="8121325" y="4749850"/>
            <a:ext cx="548400" cy="33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5" name="Shape 1835"/>
        <p:cNvGrpSpPr/>
        <p:nvPr/>
      </p:nvGrpSpPr>
      <p:grpSpPr>
        <a:xfrm>
          <a:off x="0" y="0"/>
          <a:ext cx="0" cy="0"/>
          <a:chOff x="0" y="0"/>
          <a:chExt cx="0" cy="0"/>
        </a:xfrm>
      </p:grpSpPr>
      <p:pic>
        <p:nvPicPr>
          <p:cNvPr id="1836" name="Google Shape;1836;g5a128c1a6321f528_484"/>
          <p:cNvPicPr preferRelativeResize="0"/>
          <p:nvPr/>
        </p:nvPicPr>
        <p:blipFill rotWithShape="1">
          <a:blip r:embed="rId3">
            <a:alphaModFix/>
          </a:blip>
          <a:srcRect b="5390" l="26806" r="25401" t="7660"/>
          <a:stretch/>
        </p:blipFill>
        <p:spPr>
          <a:xfrm>
            <a:off x="7219350" y="2823400"/>
            <a:ext cx="1739952" cy="1780604"/>
          </a:xfrm>
          <a:prstGeom prst="rect">
            <a:avLst/>
          </a:prstGeom>
          <a:noFill/>
          <a:ln>
            <a:noFill/>
          </a:ln>
        </p:spPr>
      </p:pic>
      <p:pic>
        <p:nvPicPr>
          <p:cNvPr id="1837" name="Google Shape;1837;g5a128c1a6321f528_484"/>
          <p:cNvPicPr preferRelativeResize="0"/>
          <p:nvPr/>
        </p:nvPicPr>
        <p:blipFill rotWithShape="1">
          <a:blip r:embed="rId4">
            <a:alphaModFix/>
          </a:blip>
          <a:srcRect b="8336" l="18647" r="8852" t="7960"/>
          <a:stretch/>
        </p:blipFill>
        <p:spPr>
          <a:xfrm rot="-1152297">
            <a:off x="-1068249" y="4474752"/>
            <a:ext cx="1647827" cy="1070150"/>
          </a:xfrm>
          <a:prstGeom prst="rect">
            <a:avLst/>
          </a:prstGeom>
          <a:noFill/>
          <a:ln>
            <a:noFill/>
          </a:ln>
        </p:spPr>
      </p:pic>
      <p:pic>
        <p:nvPicPr>
          <p:cNvPr id="1838" name="Google Shape;1838;g5a128c1a6321f528_484"/>
          <p:cNvPicPr preferRelativeResize="0"/>
          <p:nvPr/>
        </p:nvPicPr>
        <p:blipFill rotWithShape="1">
          <a:blip r:embed="rId5">
            <a:alphaModFix/>
          </a:blip>
          <a:srcRect b="0" l="15236" r="10474" t="0"/>
          <a:stretch/>
        </p:blipFill>
        <p:spPr>
          <a:xfrm rot="1220421">
            <a:off x="-205583" y="-678204"/>
            <a:ext cx="1552575" cy="1390851"/>
          </a:xfrm>
          <a:prstGeom prst="rect">
            <a:avLst/>
          </a:prstGeom>
          <a:noFill/>
          <a:ln>
            <a:noFill/>
          </a:ln>
        </p:spPr>
      </p:pic>
      <p:grpSp>
        <p:nvGrpSpPr>
          <p:cNvPr id="1839" name="Google Shape;1839;g5a128c1a6321f528_484"/>
          <p:cNvGrpSpPr/>
          <p:nvPr/>
        </p:nvGrpSpPr>
        <p:grpSpPr>
          <a:xfrm>
            <a:off x="4870450" y="743250"/>
            <a:ext cx="76825" cy="76800"/>
            <a:chOff x="3104875" y="1099400"/>
            <a:chExt cx="76825" cy="76800"/>
          </a:xfrm>
        </p:grpSpPr>
        <p:sp>
          <p:nvSpPr>
            <p:cNvPr id="1840" name="Google Shape;1840;g5a128c1a6321f528_484"/>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1" name="Google Shape;1841;g5a128c1a6321f528_484"/>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842" name="Google Shape;1842;g5a128c1a6321f528_484"/>
          <p:cNvGrpSpPr/>
          <p:nvPr/>
        </p:nvGrpSpPr>
        <p:grpSpPr>
          <a:xfrm>
            <a:off x="8200950" y="2377875"/>
            <a:ext cx="76825" cy="76800"/>
            <a:chOff x="3104875" y="1099400"/>
            <a:chExt cx="76825" cy="76800"/>
          </a:xfrm>
        </p:grpSpPr>
        <p:sp>
          <p:nvSpPr>
            <p:cNvPr id="1843" name="Google Shape;1843;g5a128c1a6321f528_484"/>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4" name="Google Shape;1844;g5a128c1a6321f528_484"/>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45" name="Google Shape;1845;g5a128c1a6321f528_484"/>
          <p:cNvSpPr txBox="1"/>
          <p:nvPr/>
        </p:nvSpPr>
        <p:spPr>
          <a:xfrm>
            <a:off x="55584" y="97330"/>
            <a:ext cx="1381800" cy="841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0" i="0" lang="en" sz="7200" u="none" cap="none" strike="noStrike">
                <a:solidFill>
                  <a:schemeClr val="dk1"/>
                </a:solidFill>
                <a:latin typeface="Montserrat Black"/>
                <a:ea typeface="Montserrat Black"/>
                <a:cs typeface="Montserrat Black"/>
                <a:sym typeface="Montserrat Black"/>
              </a:rPr>
              <a:t>0</a:t>
            </a:r>
            <a:r>
              <a:rPr lang="en" sz="7200">
                <a:solidFill>
                  <a:schemeClr val="dk1"/>
                </a:solidFill>
                <a:latin typeface="Montserrat Black"/>
                <a:ea typeface="Montserrat Black"/>
                <a:cs typeface="Montserrat Black"/>
                <a:sym typeface="Montserrat Black"/>
              </a:rPr>
              <a:t>3</a:t>
            </a:r>
            <a:endParaRPr/>
          </a:p>
        </p:txBody>
      </p:sp>
      <p:sp>
        <p:nvSpPr>
          <p:cNvPr id="1846" name="Google Shape;1846;g5a128c1a6321f528_484"/>
          <p:cNvSpPr txBox="1"/>
          <p:nvPr/>
        </p:nvSpPr>
        <p:spPr>
          <a:xfrm>
            <a:off x="2421200" y="755875"/>
            <a:ext cx="15363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900" u="sng">
                <a:solidFill>
                  <a:schemeClr val="dk1"/>
                </a:solidFill>
              </a:rPr>
              <a:t>Illustration</a:t>
            </a:r>
            <a:endParaRPr b="1" sz="1900" u="sng">
              <a:solidFill>
                <a:schemeClr val="dk1"/>
              </a:solidFill>
            </a:endParaRPr>
          </a:p>
        </p:txBody>
      </p:sp>
      <p:pic>
        <p:nvPicPr>
          <p:cNvPr id="1847" name="Google Shape;1847;g5a128c1a6321f528_484"/>
          <p:cNvPicPr preferRelativeResize="0"/>
          <p:nvPr/>
        </p:nvPicPr>
        <p:blipFill rotWithShape="1">
          <a:blip r:embed="rId6">
            <a:alphaModFix/>
          </a:blip>
          <a:srcRect b="-1289" l="0" r="0" t="1290"/>
          <a:stretch/>
        </p:blipFill>
        <p:spPr>
          <a:xfrm>
            <a:off x="159201" y="1232875"/>
            <a:ext cx="8181101" cy="3848626"/>
          </a:xfrm>
          <a:prstGeom prst="rect">
            <a:avLst/>
          </a:prstGeom>
          <a:noFill/>
          <a:ln>
            <a:noFill/>
          </a:ln>
        </p:spPr>
      </p:pic>
      <p:sp>
        <p:nvSpPr>
          <p:cNvPr id="1848" name="Google Shape;1848;g5a128c1a6321f528_484"/>
          <p:cNvSpPr txBox="1"/>
          <p:nvPr>
            <p:ph type="title"/>
          </p:nvPr>
        </p:nvSpPr>
        <p:spPr>
          <a:xfrm>
            <a:off x="1018438" y="146225"/>
            <a:ext cx="7418100" cy="744000"/>
          </a:xfrm>
          <a:prstGeom prst="rect">
            <a:avLst/>
          </a:prstGeom>
          <a:noFill/>
          <a:ln>
            <a:noFill/>
          </a:ln>
        </p:spPr>
        <p:txBody>
          <a:bodyPr anchorCtr="0" anchor="b" bIns="91425" lIns="91425" spcFirstLastPara="1" rIns="91425" wrap="square" tIns="91425">
            <a:noAutofit/>
          </a:bodyPr>
          <a:lstStyle/>
          <a:p>
            <a:pPr indent="0" lvl="0" marL="457200" rtl="0" algn="l">
              <a:lnSpc>
                <a:spcPct val="100000"/>
              </a:lnSpc>
              <a:spcBef>
                <a:spcPts val="0"/>
              </a:spcBef>
              <a:spcAft>
                <a:spcPts val="0"/>
              </a:spcAft>
              <a:buNone/>
            </a:pPr>
            <a:r>
              <a:rPr lang="en" sz="3200">
                <a:solidFill>
                  <a:srgbClr val="A5A5A5"/>
                </a:solidFill>
              </a:rPr>
              <a:t>b) Agglomerative</a:t>
            </a:r>
            <a:endParaRPr sz="3200">
              <a:solidFill>
                <a:srgbClr val="A5A5A5"/>
              </a:solidFill>
            </a:endParaRPr>
          </a:p>
        </p:txBody>
      </p:sp>
      <p:sp>
        <p:nvSpPr>
          <p:cNvPr id="1849" name="Google Shape;1849;g5a128c1a6321f528_484"/>
          <p:cNvSpPr txBox="1"/>
          <p:nvPr>
            <p:ph idx="12" type="sldNum"/>
          </p:nvPr>
        </p:nvSpPr>
        <p:spPr>
          <a:xfrm>
            <a:off x="8121325" y="4749850"/>
            <a:ext cx="548400" cy="33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3" name="Shape 1853"/>
        <p:cNvGrpSpPr/>
        <p:nvPr/>
      </p:nvGrpSpPr>
      <p:grpSpPr>
        <a:xfrm>
          <a:off x="0" y="0"/>
          <a:ext cx="0" cy="0"/>
          <a:chOff x="0" y="0"/>
          <a:chExt cx="0" cy="0"/>
        </a:xfrm>
      </p:grpSpPr>
      <p:pic>
        <p:nvPicPr>
          <p:cNvPr id="1854" name="Google Shape;1854;g5a128c1a6321f528_412"/>
          <p:cNvPicPr preferRelativeResize="0"/>
          <p:nvPr/>
        </p:nvPicPr>
        <p:blipFill rotWithShape="1">
          <a:blip r:embed="rId3">
            <a:alphaModFix/>
          </a:blip>
          <a:srcRect b="5390" l="26806" r="25401" t="7660"/>
          <a:stretch/>
        </p:blipFill>
        <p:spPr>
          <a:xfrm>
            <a:off x="7219350" y="2823400"/>
            <a:ext cx="1739952" cy="1780604"/>
          </a:xfrm>
          <a:prstGeom prst="rect">
            <a:avLst/>
          </a:prstGeom>
          <a:noFill/>
          <a:ln>
            <a:noFill/>
          </a:ln>
        </p:spPr>
      </p:pic>
      <p:pic>
        <p:nvPicPr>
          <p:cNvPr id="1855" name="Google Shape;1855;g5a128c1a6321f528_412"/>
          <p:cNvPicPr preferRelativeResize="0"/>
          <p:nvPr/>
        </p:nvPicPr>
        <p:blipFill rotWithShape="1">
          <a:blip r:embed="rId4">
            <a:alphaModFix/>
          </a:blip>
          <a:srcRect b="8336" l="18647" r="8852" t="7960"/>
          <a:stretch/>
        </p:blipFill>
        <p:spPr>
          <a:xfrm rot="-1152297">
            <a:off x="-1068249" y="4474752"/>
            <a:ext cx="1647827" cy="1070150"/>
          </a:xfrm>
          <a:prstGeom prst="rect">
            <a:avLst/>
          </a:prstGeom>
          <a:noFill/>
          <a:ln>
            <a:noFill/>
          </a:ln>
        </p:spPr>
      </p:pic>
      <p:pic>
        <p:nvPicPr>
          <p:cNvPr id="1856" name="Google Shape;1856;g5a128c1a6321f528_412"/>
          <p:cNvPicPr preferRelativeResize="0"/>
          <p:nvPr/>
        </p:nvPicPr>
        <p:blipFill rotWithShape="1">
          <a:blip r:embed="rId5">
            <a:alphaModFix/>
          </a:blip>
          <a:srcRect b="0" l="15236" r="10474" t="0"/>
          <a:stretch/>
        </p:blipFill>
        <p:spPr>
          <a:xfrm rot="1220421">
            <a:off x="-205583" y="-678204"/>
            <a:ext cx="1552575" cy="1390851"/>
          </a:xfrm>
          <a:prstGeom prst="rect">
            <a:avLst/>
          </a:prstGeom>
          <a:noFill/>
          <a:ln>
            <a:noFill/>
          </a:ln>
        </p:spPr>
      </p:pic>
      <p:grpSp>
        <p:nvGrpSpPr>
          <p:cNvPr id="1857" name="Google Shape;1857;g5a128c1a6321f528_412"/>
          <p:cNvGrpSpPr/>
          <p:nvPr/>
        </p:nvGrpSpPr>
        <p:grpSpPr>
          <a:xfrm>
            <a:off x="4870450" y="743250"/>
            <a:ext cx="76825" cy="76800"/>
            <a:chOff x="3104875" y="1099400"/>
            <a:chExt cx="76825" cy="76800"/>
          </a:xfrm>
        </p:grpSpPr>
        <p:sp>
          <p:nvSpPr>
            <p:cNvPr id="1858" name="Google Shape;1858;g5a128c1a6321f528_412"/>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9" name="Google Shape;1859;g5a128c1a6321f528_412"/>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860" name="Google Shape;1860;g5a128c1a6321f528_412"/>
          <p:cNvGrpSpPr/>
          <p:nvPr/>
        </p:nvGrpSpPr>
        <p:grpSpPr>
          <a:xfrm>
            <a:off x="8200950" y="2377875"/>
            <a:ext cx="76825" cy="76800"/>
            <a:chOff x="3104875" y="1099400"/>
            <a:chExt cx="76825" cy="76800"/>
          </a:xfrm>
        </p:grpSpPr>
        <p:sp>
          <p:nvSpPr>
            <p:cNvPr id="1861" name="Google Shape;1861;g5a128c1a6321f528_412"/>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2" name="Google Shape;1862;g5a128c1a6321f528_412"/>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63" name="Google Shape;1863;g5a128c1a6321f528_412"/>
          <p:cNvSpPr txBox="1"/>
          <p:nvPr/>
        </p:nvSpPr>
        <p:spPr>
          <a:xfrm>
            <a:off x="55584" y="97330"/>
            <a:ext cx="1381800" cy="841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0" i="0" lang="en" sz="7200" u="none" cap="none" strike="noStrike">
                <a:solidFill>
                  <a:schemeClr val="dk1"/>
                </a:solidFill>
                <a:latin typeface="Montserrat Black"/>
                <a:ea typeface="Montserrat Black"/>
                <a:cs typeface="Montserrat Black"/>
                <a:sym typeface="Montserrat Black"/>
              </a:rPr>
              <a:t>0</a:t>
            </a:r>
            <a:r>
              <a:rPr lang="en" sz="7200">
                <a:solidFill>
                  <a:schemeClr val="dk1"/>
                </a:solidFill>
                <a:latin typeface="Montserrat Black"/>
                <a:ea typeface="Montserrat Black"/>
                <a:cs typeface="Montserrat Black"/>
                <a:sym typeface="Montserrat Black"/>
              </a:rPr>
              <a:t>3</a:t>
            </a:r>
            <a:endParaRPr/>
          </a:p>
        </p:txBody>
      </p:sp>
      <p:sp>
        <p:nvSpPr>
          <p:cNvPr id="1864" name="Google Shape;1864;g5a128c1a6321f528_412"/>
          <p:cNvSpPr txBox="1"/>
          <p:nvPr/>
        </p:nvSpPr>
        <p:spPr>
          <a:xfrm>
            <a:off x="2421200" y="755875"/>
            <a:ext cx="15363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900" u="sng">
                <a:solidFill>
                  <a:schemeClr val="dk1"/>
                </a:solidFill>
              </a:rPr>
              <a:t>Illustration</a:t>
            </a:r>
            <a:endParaRPr b="1" sz="1900" u="sng">
              <a:solidFill>
                <a:schemeClr val="dk1"/>
              </a:solidFill>
            </a:endParaRPr>
          </a:p>
        </p:txBody>
      </p:sp>
      <p:pic>
        <p:nvPicPr>
          <p:cNvPr id="1865" name="Google Shape;1865;g5a128c1a6321f528_412"/>
          <p:cNvPicPr preferRelativeResize="0"/>
          <p:nvPr/>
        </p:nvPicPr>
        <p:blipFill>
          <a:blip r:embed="rId6">
            <a:alphaModFix/>
          </a:blip>
          <a:stretch>
            <a:fillRect/>
          </a:stretch>
        </p:blipFill>
        <p:spPr>
          <a:xfrm>
            <a:off x="862950" y="1181050"/>
            <a:ext cx="7418101" cy="3422950"/>
          </a:xfrm>
          <a:prstGeom prst="rect">
            <a:avLst/>
          </a:prstGeom>
          <a:noFill/>
          <a:ln>
            <a:noFill/>
          </a:ln>
        </p:spPr>
      </p:pic>
      <p:sp>
        <p:nvSpPr>
          <p:cNvPr id="1866" name="Google Shape;1866;g5a128c1a6321f528_412"/>
          <p:cNvSpPr txBox="1"/>
          <p:nvPr>
            <p:ph type="title"/>
          </p:nvPr>
        </p:nvSpPr>
        <p:spPr>
          <a:xfrm>
            <a:off x="1018438" y="146225"/>
            <a:ext cx="7418100" cy="744000"/>
          </a:xfrm>
          <a:prstGeom prst="rect">
            <a:avLst/>
          </a:prstGeom>
          <a:noFill/>
          <a:ln>
            <a:noFill/>
          </a:ln>
        </p:spPr>
        <p:txBody>
          <a:bodyPr anchorCtr="0" anchor="b" bIns="91425" lIns="91425" spcFirstLastPara="1" rIns="91425" wrap="square" tIns="91425">
            <a:noAutofit/>
          </a:bodyPr>
          <a:lstStyle/>
          <a:p>
            <a:pPr indent="0" lvl="0" marL="457200" rtl="0" algn="l">
              <a:lnSpc>
                <a:spcPct val="100000"/>
              </a:lnSpc>
              <a:spcBef>
                <a:spcPts val="0"/>
              </a:spcBef>
              <a:spcAft>
                <a:spcPts val="0"/>
              </a:spcAft>
              <a:buNone/>
            </a:pPr>
            <a:r>
              <a:rPr lang="en" sz="3200">
                <a:solidFill>
                  <a:srgbClr val="A5A5A5"/>
                </a:solidFill>
              </a:rPr>
              <a:t>b) Agglomerative</a:t>
            </a:r>
            <a:endParaRPr sz="3200">
              <a:solidFill>
                <a:srgbClr val="A5A5A5"/>
              </a:solidFill>
            </a:endParaRPr>
          </a:p>
        </p:txBody>
      </p:sp>
      <p:sp>
        <p:nvSpPr>
          <p:cNvPr id="1867" name="Google Shape;1867;g5a128c1a6321f528_412"/>
          <p:cNvSpPr txBox="1"/>
          <p:nvPr>
            <p:ph idx="12" type="sldNum"/>
          </p:nvPr>
        </p:nvSpPr>
        <p:spPr>
          <a:xfrm>
            <a:off x="8121325" y="4749850"/>
            <a:ext cx="548400" cy="33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1" name="Shape 1871"/>
        <p:cNvGrpSpPr/>
        <p:nvPr/>
      </p:nvGrpSpPr>
      <p:grpSpPr>
        <a:xfrm>
          <a:off x="0" y="0"/>
          <a:ext cx="0" cy="0"/>
          <a:chOff x="0" y="0"/>
          <a:chExt cx="0" cy="0"/>
        </a:xfrm>
      </p:grpSpPr>
      <p:pic>
        <p:nvPicPr>
          <p:cNvPr id="1872" name="Google Shape;1872;g5a128c1a6321f528_429"/>
          <p:cNvPicPr preferRelativeResize="0"/>
          <p:nvPr/>
        </p:nvPicPr>
        <p:blipFill rotWithShape="1">
          <a:blip r:embed="rId3">
            <a:alphaModFix/>
          </a:blip>
          <a:srcRect b="5390" l="26806" r="25401" t="7660"/>
          <a:stretch/>
        </p:blipFill>
        <p:spPr>
          <a:xfrm>
            <a:off x="7219350" y="2823400"/>
            <a:ext cx="1739952" cy="1780604"/>
          </a:xfrm>
          <a:prstGeom prst="rect">
            <a:avLst/>
          </a:prstGeom>
          <a:noFill/>
          <a:ln>
            <a:noFill/>
          </a:ln>
        </p:spPr>
      </p:pic>
      <p:pic>
        <p:nvPicPr>
          <p:cNvPr id="1873" name="Google Shape;1873;g5a128c1a6321f528_429"/>
          <p:cNvPicPr preferRelativeResize="0"/>
          <p:nvPr/>
        </p:nvPicPr>
        <p:blipFill rotWithShape="1">
          <a:blip r:embed="rId4">
            <a:alphaModFix/>
          </a:blip>
          <a:srcRect b="8336" l="18647" r="8852" t="7960"/>
          <a:stretch/>
        </p:blipFill>
        <p:spPr>
          <a:xfrm rot="-1152297">
            <a:off x="-1068249" y="4474752"/>
            <a:ext cx="1647827" cy="1070150"/>
          </a:xfrm>
          <a:prstGeom prst="rect">
            <a:avLst/>
          </a:prstGeom>
          <a:noFill/>
          <a:ln>
            <a:noFill/>
          </a:ln>
        </p:spPr>
      </p:pic>
      <p:pic>
        <p:nvPicPr>
          <p:cNvPr id="1874" name="Google Shape;1874;g5a128c1a6321f528_429"/>
          <p:cNvPicPr preferRelativeResize="0"/>
          <p:nvPr/>
        </p:nvPicPr>
        <p:blipFill rotWithShape="1">
          <a:blip r:embed="rId5">
            <a:alphaModFix/>
          </a:blip>
          <a:srcRect b="0" l="15236" r="10474" t="0"/>
          <a:stretch/>
        </p:blipFill>
        <p:spPr>
          <a:xfrm rot="1220421">
            <a:off x="-205583" y="-678204"/>
            <a:ext cx="1552575" cy="1390851"/>
          </a:xfrm>
          <a:prstGeom prst="rect">
            <a:avLst/>
          </a:prstGeom>
          <a:noFill/>
          <a:ln>
            <a:noFill/>
          </a:ln>
        </p:spPr>
      </p:pic>
      <p:grpSp>
        <p:nvGrpSpPr>
          <p:cNvPr id="1875" name="Google Shape;1875;g5a128c1a6321f528_429"/>
          <p:cNvGrpSpPr/>
          <p:nvPr/>
        </p:nvGrpSpPr>
        <p:grpSpPr>
          <a:xfrm>
            <a:off x="4870450" y="743250"/>
            <a:ext cx="76825" cy="76800"/>
            <a:chOff x="3104875" y="1099400"/>
            <a:chExt cx="76825" cy="76800"/>
          </a:xfrm>
        </p:grpSpPr>
        <p:sp>
          <p:nvSpPr>
            <p:cNvPr id="1876" name="Google Shape;1876;g5a128c1a6321f528_429"/>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7" name="Google Shape;1877;g5a128c1a6321f528_429"/>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878" name="Google Shape;1878;g5a128c1a6321f528_429"/>
          <p:cNvGrpSpPr/>
          <p:nvPr/>
        </p:nvGrpSpPr>
        <p:grpSpPr>
          <a:xfrm>
            <a:off x="8200950" y="2377875"/>
            <a:ext cx="76825" cy="76800"/>
            <a:chOff x="3104875" y="1099400"/>
            <a:chExt cx="76825" cy="76800"/>
          </a:xfrm>
        </p:grpSpPr>
        <p:sp>
          <p:nvSpPr>
            <p:cNvPr id="1879" name="Google Shape;1879;g5a128c1a6321f528_429"/>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0" name="Google Shape;1880;g5a128c1a6321f528_429"/>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81" name="Google Shape;1881;g5a128c1a6321f528_429"/>
          <p:cNvSpPr txBox="1"/>
          <p:nvPr/>
        </p:nvSpPr>
        <p:spPr>
          <a:xfrm>
            <a:off x="55584" y="97330"/>
            <a:ext cx="1381800" cy="841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0" i="0" lang="en" sz="7200" u="none" cap="none" strike="noStrike">
                <a:solidFill>
                  <a:schemeClr val="dk1"/>
                </a:solidFill>
                <a:latin typeface="Montserrat Black"/>
                <a:ea typeface="Montserrat Black"/>
                <a:cs typeface="Montserrat Black"/>
                <a:sym typeface="Montserrat Black"/>
              </a:rPr>
              <a:t>0</a:t>
            </a:r>
            <a:r>
              <a:rPr lang="en" sz="7200">
                <a:solidFill>
                  <a:schemeClr val="dk1"/>
                </a:solidFill>
                <a:latin typeface="Montserrat Black"/>
                <a:ea typeface="Montserrat Black"/>
                <a:cs typeface="Montserrat Black"/>
                <a:sym typeface="Montserrat Black"/>
              </a:rPr>
              <a:t>3</a:t>
            </a:r>
            <a:endParaRPr/>
          </a:p>
        </p:txBody>
      </p:sp>
      <p:sp>
        <p:nvSpPr>
          <p:cNvPr id="1882" name="Google Shape;1882;g5a128c1a6321f528_429"/>
          <p:cNvSpPr txBox="1"/>
          <p:nvPr>
            <p:ph type="title"/>
          </p:nvPr>
        </p:nvSpPr>
        <p:spPr>
          <a:xfrm>
            <a:off x="1018438" y="146225"/>
            <a:ext cx="7418100" cy="744000"/>
          </a:xfrm>
          <a:prstGeom prst="rect">
            <a:avLst/>
          </a:prstGeom>
          <a:noFill/>
          <a:ln>
            <a:noFill/>
          </a:ln>
        </p:spPr>
        <p:txBody>
          <a:bodyPr anchorCtr="0" anchor="b" bIns="91425" lIns="91425" spcFirstLastPara="1" rIns="91425" wrap="square" tIns="91425">
            <a:noAutofit/>
          </a:bodyPr>
          <a:lstStyle/>
          <a:p>
            <a:pPr indent="0" lvl="0" marL="457200" rtl="0" algn="l">
              <a:lnSpc>
                <a:spcPct val="100000"/>
              </a:lnSpc>
              <a:spcBef>
                <a:spcPts val="0"/>
              </a:spcBef>
              <a:spcAft>
                <a:spcPts val="0"/>
              </a:spcAft>
              <a:buNone/>
            </a:pPr>
            <a:r>
              <a:rPr lang="en" sz="3200">
                <a:solidFill>
                  <a:srgbClr val="A5A5A5"/>
                </a:solidFill>
              </a:rPr>
              <a:t>b) </a:t>
            </a:r>
            <a:r>
              <a:rPr lang="en" sz="3200">
                <a:solidFill>
                  <a:srgbClr val="A5A5A5"/>
                </a:solidFill>
              </a:rPr>
              <a:t>Agglomerative</a:t>
            </a:r>
            <a:endParaRPr sz="3200">
              <a:solidFill>
                <a:srgbClr val="A5A5A5"/>
              </a:solidFill>
            </a:endParaRPr>
          </a:p>
        </p:txBody>
      </p:sp>
      <p:sp>
        <p:nvSpPr>
          <p:cNvPr id="1883" name="Google Shape;1883;g5a128c1a6321f528_429"/>
          <p:cNvSpPr txBox="1"/>
          <p:nvPr/>
        </p:nvSpPr>
        <p:spPr>
          <a:xfrm>
            <a:off x="2421200" y="755875"/>
            <a:ext cx="15363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900" u="sng">
                <a:solidFill>
                  <a:schemeClr val="dk1"/>
                </a:solidFill>
              </a:rPr>
              <a:t>Illustration</a:t>
            </a:r>
            <a:endParaRPr b="1" sz="1900" u="sng">
              <a:solidFill>
                <a:schemeClr val="dk1"/>
              </a:solidFill>
            </a:endParaRPr>
          </a:p>
        </p:txBody>
      </p:sp>
      <p:pic>
        <p:nvPicPr>
          <p:cNvPr id="1884" name="Google Shape;1884;g5a128c1a6321f528_429"/>
          <p:cNvPicPr preferRelativeResize="0"/>
          <p:nvPr/>
        </p:nvPicPr>
        <p:blipFill>
          <a:blip r:embed="rId6">
            <a:alphaModFix/>
          </a:blip>
          <a:stretch>
            <a:fillRect/>
          </a:stretch>
        </p:blipFill>
        <p:spPr>
          <a:xfrm>
            <a:off x="1469599" y="1284900"/>
            <a:ext cx="6204814" cy="3471504"/>
          </a:xfrm>
          <a:prstGeom prst="rect">
            <a:avLst/>
          </a:prstGeom>
          <a:noFill/>
          <a:ln>
            <a:noFill/>
          </a:ln>
        </p:spPr>
      </p:pic>
      <p:sp>
        <p:nvSpPr>
          <p:cNvPr id="1885" name="Google Shape;1885;g5a128c1a6321f528_429"/>
          <p:cNvSpPr txBox="1"/>
          <p:nvPr>
            <p:ph idx="12" type="sldNum"/>
          </p:nvPr>
        </p:nvSpPr>
        <p:spPr>
          <a:xfrm>
            <a:off x="8121325" y="4749850"/>
            <a:ext cx="548400" cy="33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9" name="Shape 1889"/>
        <p:cNvGrpSpPr/>
        <p:nvPr/>
      </p:nvGrpSpPr>
      <p:grpSpPr>
        <a:xfrm>
          <a:off x="0" y="0"/>
          <a:ext cx="0" cy="0"/>
          <a:chOff x="0" y="0"/>
          <a:chExt cx="0" cy="0"/>
        </a:xfrm>
      </p:grpSpPr>
      <p:pic>
        <p:nvPicPr>
          <p:cNvPr id="1890" name="Google Shape;1890;g5a128c1a6321f528_448"/>
          <p:cNvPicPr preferRelativeResize="0"/>
          <p:nvPr/>
        </p:nvPicPr>
        <p:blipFill rotWithShape="1">
          <a:blip r:embed="rId3">
            <a:alphaModFix/>
          </a:blip>
          <a:srcRect b="5390" l="26806" r="25401" t="7660"/>
          <a:stretch/>
        </p:blipFill>
        <p:spPr>
          <a:xfrm>
            <a:off x="7219350" y="2823400"/>
            <a:ext cx="1739952" cy="1780604"/>
          </a:xfrm>
          <a:prstGeom prst="rect">
            <a:avLst/>
          </a:prstGeom>
          <a:noFill/>
          <a:ln>
            <a:noFill/>
          </a:ln>
        </p:spPr>
      </p:pic>
      <p:pic>
        <p:nvPicPr>
          <p:cNvPr id="1891" name="Google Shape;1891;g5a128c1a6321f528_448"/>
          <p:cNvPicPr preferRelativeResize="0"/>
          <p:nvPr/>
        </p:nvPicPr>
        <p:blipFill rotWithShape="1">
          <a:blip r:embed="rId4">
            <a:alphaModFix/>
          </a:blip>
          <a:srcRect b="8336" l="18647" r="8852" t="7960"/>
          <a:stretch/>
        </p:blipFill>
        <p:spPr>
          <a:xfrm rot="-1152297">
            <a:off x="-1068249" y="4474752"/>
            <a:ext cx="1647827" cy="1070150"/>
          </a:xfrm>
          <a:prstGeom prst="rect">
            <a:avLst/>
          </a:prstGeom>
          <a:noFill/>
          <a:ln>
            <a:noFill/>
          </a:ln>
        </p:spPr>
      </p:pic>
      <p:pic>
        <p:nvPicPr>
          <p:cNvPr id="1892" name="Google Shape;1892;g5a128c1a6321f528_448"/>
          <p:cNvPicPr preferRelativeResize="0"/>
          <p:nvPr/>
        </p:nvPicPr>
        <p:blipFill rotWithShape="1">
          <a:blip r:embed="rId5">
            <a:alphaModFix/>
          </a:blip>
          <a:srcRect b="0" l="15236" r="10474" t="0"/>
          <a:stretch/>
        </p:blipFill>
        <p:spPr>
          <a:xfrm rot="1220421">
            <a:off x="-205583" y="-678204"/>
            <a:ext cx="1552575" cy="1390851"/>
          </a:xfrm>
          <a:prstGeom prst="rect">
            <a:avLst/>
          </a:prstGeom>
          <a:noFill/>
          <a:ln>
            <a:noFill/>
          </a:ln>
        </p:spPr>
      </p:pic>
      <p:grpSp>
        <p:nvGrpSpPr>
          <p:cNvPr id="1893" name="Google Shape;1893;g5a128c1a6321f528_448"/>
          <p:cNvGrpSpPr/>
          <p:nvPr/>
        </p:nvGrpSpPr>
        <p:grpSpPr>
          <a:xfrm>
            <a:off x="4870450" y="743250"/>
            <a:ext cx="76825" cy="76800"/>
            <a:chOff x="3104875" y="1099400"/>
            <a:chExt cx="76825" cy="76800"/>
          </a:xfrm>
        </p:grpSpPr>
        <p:sp>
          <p:nvSpPr>
            <p:cNvPr id="1894" name="Google Shape;1894;g5a128c1a6321f528_448"/>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5" name="Google Shape;1895;g5a128c1a6321f528_448"/>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896" name="Google Shape;1896;g5a128c1a6321f528_448"/>
          <p:cNvGrpSpPr/>
          <p:nvPr/>
        </p:nvGrpSpPr>
        <p:grpSpPr>
          <a:xfrm>
            <a:off x="8200950" y="2377875"/>
            <a:ext cx="76825" cy="76800"/>
            <a:chOff x="3104875" y="1099400"/>
            <a:chExt cx="76825" cy="76800"/>
          </a:xfrm>
        </p:grpSpPr>
        <p:sp>
          <p:nvSpPr>
            <p:cNvPr id="1897" name="Google Shape;1897;g5a128c1a6321f528_448"/>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8" name="Google Shape;1898;g5a128c1a6321f528_448"/>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99" name="Google Shape;1899;g5a128c1a6321f528_448"/>
          <p:cNvSpPr txBox="1"/>
          <p:nvPr/>
        </p:nvSpPr>
        <p:spPr>
          <a:xfrm>
            <a:off x="55584" y="97330"/>
            <a:ext cx="1381800" cy="841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0" i="0" lang="en" sz="7200" u="none" cap="none" strike="noStrike">
                <a:solidFill>
                  <a:schemeClr val="dk1"/>
                </a:solidFill>
                <a:latin typeface="Montserrat Black"/>
                <a:ea typeface="Montserrat Black"/>
                <a:cs typeface="Montserrat Black"/>
                <a:sym typeface="Montserrat Black"/>
              </a:rPr>
              <a:t>0</a:t>
            </a:r>
            <a:r>
              <a:rPr lang="en" sz="7200">
                <a:solidFill>
                  <a:schemeClr val="dk1"/>
                </a:solidFill>
                <a:latin typeface="Montserrat Black"/>
                <a:ea typeface="Montserrat Black"/>
                <a:cs typeface="Montserrat Black"/>
                <a:sym typeface="Montserrat Black"/>
              </a:rPr>
              <a:t>3</a:t>
            </a:r>
            <a:endParaRPr/>
          </a:p>
        </p:txBody>
      </p:sp>
      <p:sp>
        <p:nvSpPr>
          <p:cNvPr id="1900" name="Google Shape;1900;g5a128c1a6321f528_448"/>
          <p:cNvSpPr txBox="1"/>
          <p:nvPr>
            <p:ph type="title"/>
          </p:nvPr>
        </p:nvSpPr>
        <p:spPr>
          <a:xfrm>
            <a:off x="1018438" y="146225"/>
            <a:ext cx="7418100" cy="744000"/>
          </a:xfrm>
          <a:prstGeom prst="rect">
            <a:avLst/>
          </a:prstGeom>
          <a:noFill/>
          <a:ln>
            <a:noFill/>
          </a:ln>
        </p:spPr>
        <p:txBody>
          <a:bodyPr anchorCtr="0" anchor="b" bIns="91425" lIns="91425" spcFirstLastPara="1" rIns="91425" wrap="square" tIns="91425">
            <a:noAutofit/>
          </a:bodyPr>
          <a:lstStyle/>
          <a:p>
            <a:pPr indent="0" lvl="0" marL="457200" rtl="0" algn="l">
              <a:lnSpc>
                <a:spcPct val="100000"/>
              </a:lnSpc>
              <a:spcBef>
                <a:spcPts val="0"/>
              </a:spcBef>
              <a:spcAft>
                <a:spcPts val="0"/>
              </a:spcAft>
              <a:buNone/>
            </a:pPr>
            <a:r>
              <a:rPr lang="en" sz="3200">
                <a:solidFill>
                  <a:srgbClr val="A5A5A5"/>
                </a:solidFill>
              </a:rPr>
              <a:t>b) Agglomerative</a:t>
            </a:r>
            <a:endParaRPr sz="3200">
              <a:solidFill>
                <a:srgbClr val="A5A5A5"/>
              </a:solidFill>
            </a:endParaRPr>
          </a:p>
        </p:txBody>
      </p:sp>
      <p:sp>
        <p:nvSpPr>
          <p:cNvPr id="1901" name="Google Shape;1901;g5a128c1a6321f528_448"/>
          <p:cNvSpPr txBox="1"/>
          <p:nvPr/>
        </p:nvSpPr>
        <p:spPr>
          <a:xfrm>
            <a:off x="2421200" y="755875"/>
            <a:ext cx="15363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900" u="sng">
                <a:solidFill>
                  <a:schemeClr val="dk1"/>
                </a:solidFill>
              </a:rPr>
              <a:t>Illustration</a:t>
            </a:r>
            <a:endParaRPr b="1" sz="1900" u="sng">
              <a:solidFill>
                <a:schemeClr val="dk1"/>
              </a:solidFill>
            </a:endParaRPr>
          </a:p>
        </p:txBody>
      </p:sp>
      <p:pic>
        <p:nvPicPr>
          <p:cNvPr id="1902" name="Google Shape;1902;g5a128c1a6321f528_448"/>
          <p:cNvPicPr preferRelativeResize="0"/>
          <p:nvPr/>
        </p:nvPicPr>
        <p:blipFill>
          <a:blip r:embed="rId6">
            <a:alphaModFix/>
          </a:blip>
          <a:stretch>
            <a:fillRect/>
          </a:stretch>
        </p:blipFill>
        <p:spPr>
          <a:xfrm>
            <a:off x="333225" y="1232875"/>
            <a:ext cx="4614050" cy="3296475"/>
          </a:xfrm>
          <a:prstGeom prst="rect">
            <a:avLst/>
          </a:prstGeom>
          <a:noFill/>
          <a:ln>
            <a:noFill/>
          </a:ln>
        </p:spPr>
      </p:pic>
      <p:pic>
        <p:nvPicPr>
          <p:cNvPr id="1903" name="Google Shape;1903;g5a128c1a6321f528_448"/>
          <p:cNvPicPr preferRelativeResize="0"/>
          <p:nvPr/>
        </p:nvPicPr>
        <p:blipFill>
          <a:blip r:embed="rId7">
            <a:alphaModFix/>
          </a:blip>
          <a:stretch>
            <a:fillRect/>
          </a:stretch>
        </p:blipFill>
        <p:spPr>
          <a:xfrm>
            <a:off x="5648775" y="1147400"/>
            <a:ext cx="3310524" cy="3296475"/>
          </a:xfrm>
          <a:prstGeom prst="rect">
            <a:avLst/>
          </a:prstGeom>
          <a:noFill/>
          <a:ln>
            <a:noFill/>
          </a:ln>
        </p:spPr>
      </p:pic>
      <p:sp>
        <p:nvSpPr>
          <p:cNvPr id="1904" name="Google Shape;1904;g5a128c1a6321f528_448"/>
          <p:cNvSpPr txBox="1"/>
          <p:nvPr>
            <p:ph idx="12" type="sldNum"/>
          </p:nvPr>
        </p:nvSpPr>
        <p:spPr>
          <a:xfrm>
            <a:off x="8121325" y="4749850"/>
            <a:ext cx="548400" cy="33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9" name="Shape 1309"/>
        <p:cNvGrpSpPr/>
        <p:nvPr/>
      </p:nvGrpSpPr>
      <p:grpSpPr>
        <a:xfrm>
          <a:off x="0" y="0"/>
          <a:ext cx="0" cy="0"/>
          <a:chOff x="0" y="0"/>
          <a:chExt cx="0" cy="0"/>
        </a:xfrm>
      </p:grpSpPr>
      <p:sp>
        <p:nvSpPr>
          <p:cNvPr id="1310" name="Google Shape;1310;p3"/>
          <p:cNvSpPr txBox="1"/>
          <p:nvPr>
            <p:ph idx="2" type="title"/>
          </p:nvPr>
        </p:nvSpPr>
        <p:spPr>
          <a:xfrm>
            <a:off x="581773" y="1506883"/>
            <a:ext cx="1381800" cy="841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6000"/>
              <a:buNone/>
            </a:pPr>
            <a:r>
              <a:rPr lang="en"/>
              <a:t>01</a:t>
            </a:r>
            <a:endParaRPr/>
          </a:p>
        </p:txBody>
      </p:sp>
      <p:pic>
        <p:nvPicPr>
          <p:cNvPr id="1311" name="Google Shape;1311;p3"/>
          <p:cNvPicPr preferRelativeResize="0"/>
          <p:nvPr/>
        </p:nvPicPr>
        <p:blipFill rotWithShape="1">
          <a:blip r:embed="rId3">
            <a:alphaModFix/>
          </a:blip>
          <a:srcRect b="4591" l="24331" r="23342" t="5721"/>
          <a:stretch/>
        </p:blipFill>
        <p:spPr>
          <a:xfrm rot="2268302">
            <a:off x="7040137" y="2719387"/>
            <a:ext cx="1857374" cy="1790699"/>
          </a:xfrm>
          <a:prstGeom prst="rect">
            <a:avLst/>
          </a:prstGeom>
          <a:noFill/>
          <a:ln>
            <a:noFill/>
          </a:ln>
        </p:spPr>
      </p:pic>
      <p:pic>
        <p:nvPicPr>
          <p:cNvPr id="1312" name="Google Shape;1312;p3"/>
          <p:cNvPicPr preferRelativeResize="0"/>
          <p:nvPr/>
        </p:nvPicPr>
        <p:blipFill rotWithShape="1">
          <a:blip r:embed="rId4">
            <a:alphaModFix/>
          </a:blip>
          <a:srcRect b="8336" l="18647" r="8852" t="7960"/>
          <a:stretch/>
        </p:blipFill>
        <p:spPr>
          <a:xfrm rot="-1406513">
            <a:off x="6447085" y="3651950"/>
            <a:ext cx="1175233" cy="763227"/>
          </a:xfrm>
          <a:prstGeom prst="rect">
            <a:avLst/>
          </a:prstGeom>
          <a:noFill/>
          <a:ln>
            <a:noFill/>
          </a:ln>
        </p:spPr>
      </p:pic>
      <p:pic>
        <p:nvPicPr>
          <p:cNvPr id="1313" name="Google Shape;1313;p3"/>
          <p:cNvPicPr preferRelativeResize="0"/>
          <p:nvPr/>
        </p:nvPicPr>
        <p:blipFill rotWithShape="1">
          <a:blip r:embed="rId5">
            <a:alphaModFix/>
          </a:blip>
          <a:srcRect b="5838" l="25537" r="23467" t="7152"/>
          <a:stretch/>
        </p:blipFill>
        <p:spPr>
          <a:xfrm>
            <a:off x="6035249" y="251825"/>
            <a:ext cx="1920000" cy="1842726"/>
          </a:xfrm>
          <a:prstGeom prst="rect">
            <a:avLst/>
          </a:prstGeom>
          <a:noFill/>
          <a:ln>
            <a:noFill/>
          </a:ln>
        </p:spPr>
      </p:pic>
      <p:pic>
        <p:nvPicPr>
          <p:cNvPr id="1314" name="Google Shape;1314;p3"/>
          <p:cNvPicPr preferRelativeResize="0"/>
          <p:nvPr/>
        </p:nvPicPr>
        <p:blipFill rotWithShape="1">
          <a:blip r:embed="rId6">
            <a:alphaModFix/>
          </a:blip>
          <a:srcRect b="0" l="15236" r="10474" t="0"/>
          <a:stretch/>
        </p:blipFill>
        <p:spPr>
          <a:xfrm rot="1220421">
            <a:off x="4940349" y="553959"/>
            <a:ext cx="1552575" cy="1390851"/>
          </a:xfrm>
          <a:prstGeom prst="rect">
            <a:avLst/>
          </a:prstGeom>
          <a:noFill/>
          <a:ln>
            <a:noFill/>
          </a:ln>
        </p:spPr>
      </p:pic>
      <p:sp>
        <p:nvSpPr>
          <p:cNvPr id="1315" name="Google Shape;1315;p3"/>
          <p:cNvSpPr txBox="1"/>
          <p:nvPr>
            <p:ph type="title"/>
          </p:nvPr>
        </p:nvSpPr>
        <p:spPr>
          <a:xfrm>
            <a:off x="425302" y="2384238"/>
            <a:ext cx="8623005" cy="8418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en"/>
              <a:t>Le clustering?</a:t>
            </a:r>
            <a:endParaRPr/>
          </a:p>
        </p:txBody>
      </p:sp>
      <p:grpSp>
        <p:nvGrpSpPr>
          <p:cNvPr id="1316" name="Google Shape;1316;p3"/>
          <p:cNvGrpSpPr/>
          <p:nvPr/>
        </p:nvGrpSpPr>
        <p:grpSpPr>
          <a:xfrm>
            <a:off x="8219800" y="2094550"/>
            <a:ext cx="76825" cy="76800"/>
            <a:chOff x="3104875" y="1099400"/>
            <a:chExt cx="76825" cy="76800"/>
          </a:xfrm>
        </p:grpSpPr>
        <p:sp>
          <p:nvSpPr>
            <p:cNvPr id="1317" name="Google Shape;1317;p3"/>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8" name="Google Shape;1318;p3"/>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19" name="Google Shape;1319;p3"/>
          <p:cNvGrpSpPr/>
          <p:nvPr/>
        </p:nvGrpSpPr>
        <p:grpSpPr>
          <a:xfrm rot="1891135">
            <a:off x="4266962" y="4210993"/>
            <a:ext cx="76828" cy="76803"/>
            <a:chOff x="3104875" y="1099400"/>
            <a:chExt cx="76825" cy="76800"/>
          </a:xfrm>
        </p:grpSpPr>
        <p:sp>
          <p:nvSpPr>
            <p:cNvPr id="1320" name="Google Shape;1320;p3"/>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1" name="Google Shape;1321;p3"/>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22" name="Google Shape;1322;p3"/>
          <p:cNvGrpSpPr/>
          <p:nvPr/>
        </p:nvGrpSpPr>
        <p:grpSpPr>
          <a:xfrm>
            <a:off x="2400025" y="1210988"/>
            <a:ext cx="76825" cy="76800"/>
            <a:chOff x="3104875" y="1099400"/>
            <a:chExt cx="76825" cy="76800"/>
          </a:xfrm>
        </p:grpSpPr>
        <p:sp>
          <p:nvSpPr>
            <p:cNvPr id="1323" name="Google Shape;1323;p3"/>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4" name="Google Shape;1324;p3"/>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325" name="Google Shape;1325;p3"/>
          <p:cNvPicPr preferRelativeResize="0"/>
          <p:nvPr/>
        </p:nvPicPr>
        <p:blipFill rotWithShape="1">
          <a:blip r:embed="rId7">
            <a:alphaModFix/>
          </a:blip>
          <a:srcRect b="0" l="22008" r="18454" t="0"/>
          <a:stretch/>
        </p:blipFill>
        <p:spPr>
          <a:xfrm rot="1203247">
            <a:off x="1616204" y="3965720"/>
            <a:ext cx="903665" cy="853810"/>
          </a:xfrm>
          <a:prstGeom prst="rect">
            <a:avLst/>
          </a:prstGeom>
          <a:noFill/>
          <a:ln>
            <a:noFill/>
          </a:ln>
        </p:spPr>
      </p:pic>
      <p:sp>
        <p:nvSpPr>
          <p:cNvPr id="1326" name="Google Shape;1326;p3"/>
          <p:cNvSpPr txBox="1"/>
          <p:nvPr>
            <p:ph idx="12" type="sldNum"/>
          </p:nvPr>
        </p:nvSpPr>
        <p:spPr>
          <a:xfrm>
            <a:off x="8121325" y="4749850"/>
            <a:ext cx="548400" cy="33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8" name="Shape 1908"/>
        <p:cNvGrpSpPr/>
        <p:nvPr/>
      </p:nvGrpSpPr>
      <p:grpSpPr>
        <a:xfrm>
          <a:off x="0" y="0"/>
          <a:ext cx="0" cy="0"/>
          <a:chOff x="0" y="0"/>
          <a:chExt cx="0" cy="0"/>
        </a:xfrm>
      </p:grpSpPr>
      <p:pic>
        <p:nvPicPr>
          <p:cNvPr id="1909" name="Google Shape;1909;g5a128c1a6321f528_466"/>
          <p:cNvPicPr preferRelativeResize="0"/>
          <p:nvPr/>
        </p:nvPicPr>
        <p:blipFill rotWithShape="1">
          <a:blip r:embed="rId3">
            <a:alphaModFix/>
          </a:blip>
          <a:srcRect b="5390" l="26806" r="25401" t="7660"/>
          <a:stretch/>
        </p:blipFill>
        <p:spPr>
          <a:xfrm>
            <a:off x="7219350" y="2823400"/>
            <a:ext cx="1739952" cy="1780604"/>
          </a:xfrm>
          <a:prstGeom prst="rect">
            <a:avLst/>
          </a:prstGeom>
          <a:noFill/>
          <a:ln>
            <a:noFill/>
          </a:ln>
        </p:spPr>
      </p:pic>
      <p:pic>
        <p:nvPicPr>
          <p:cNvPr id="1910" name="Google Shape;1910;g5a128c1a6321f528_466"/>
          <p:cNvPicPr preferRelativeResize="0"/>
          <p:nvPr/>
        </p:nvPicPr>
        <p:blipFill rotWithShape="1">
          <a:blip r:embed="rId4">
            <a:alphaModFix/>
          </a:blip>
          <a:srcRect b="8336" l="18647" r="8852" t="7960"/>
          <a:stretch/>
        </p:blipFill>
        <p:spPr>
          <a:xfrm rot="-1152297">
            <a:off x="-1068249" y="4474752"/>
            <a:ext cx="1647827" cy="1070150"/>
          </a:xfrm>
          <a:prstGeom prst="rect">
            <a:avLst/>
          </a:prstGeom>
          <a:noFill/>
          <a:ln>
            <a:noFill/>
          </a:ln>
        </p:spPr>
      </p:pic>
      <p:pic>
        <p:nvPicPr>
          <p:cNvPr id="1911" name="Google Shape;1911;g5a128c1a6321f528_466"/>
          <p:cNvPicPr preferRelativeResize="0"/>
          <p:nvPr/>
        </p:nvPicPr>
        <p:blipFill rotWithShape="1">
          <a:blip r:embed="rId5">
            <a:alphaModFix/>
          </a:blip>
          <a:srcRect b="0" l="15236" r="10474" t="0"/>
          <a:stretch/>
        </p:blipFill>
        <p:spPr>
          <a:xfrm rot="1220421">
            <a:off x="-205583" y="-678204"/>
            <a:ext cx="1552575" cy="1390851"/>
          </a:xfrm>
          <a:prstGeom prst="rect">
            <a:avLst/>
          </a:prstGeom>
          <a:noFill/>
          <a:ln>
            <a:noFill/>
          </a:ln>
        </p:spPr>
      </p:pic>
      <p:grpSp>
        <p:nvGrpSpPr>
          <p:cNvPr id="1912" name="Google Shape;1912;g5a128c1a6321f528_466"/>
          <p:cNvGrpSpPr/>
          <p:nvPr/>
        </p:nvGrpSpPr>
        <p:grpSpPr>
          <a:xfrm>
            <a:off x="4870450" y="743250"/>
            <a:ext cx="76825" cy="76800"/>
            <a:chOff x="3104875" y="1099400"/>
            <a:chExt cx="76825" cy="76800"/>
          </a:xfrm>
        </p:grpSpPr>
        <p:sp>
          <p:nvSpPr>
            <p:cNvPr id="1913" name="Google Shape;1913;g5a128c1a6321f528_466"/>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4" name="Google Shape;1914;g5a128c1a6321f528_466"/>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915" name="Google Shape;1915;g5a128c1a6321f528_466"/>
          <p:cNvGrpSpPr/>
          <p:nvPr/>
        </p:nvGrpSpPr>
        <p:grpSpPr>
          <a:xfrm>
            <a:off x="8200950" y="2377875"/>
            <a:ext cx="76825" cy="76800"/>
            <a:chOff x="3104875" y="1099400"/>
            <a:chExt cx="76825" cy="76800"/>
          </a:xfrm>
        </p:grpSpPr>
        <p:sp>
          <p:nvSpPr>
            <p:cNvPr id="1916" name="Google Shape;1916;g5a128c1a6321f528_466"/>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7" name="Google Shape;1917;g5a128c1a6321f528_466"/>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918" name="Google Shape;1918;g5a128c1a6321f528_466"/>
          <p:cNvSpPr txBox="1"/>
          <p:nvPr/>
        </p:nvSpPr>
        <p:spPr>
          <a:xfrm>
            <a:off x="55584" y="97330"/>
            <a:ext cx="1381800" cy="841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0" i="0" lang="en" sz="7200" u="none" cap="none" strike="noStrike">
                <a:solidFill>
                  <a:schemeClr val="dk1"/>
                </a:solidFill>
                <a:latin typeface="Montserrat Black"/>
                <a:ea typeface="Montserrat Black"/>
                <a:cs typeface="Montserrat Black"/>
                <a:sym typeface="Montserrat Black"/>
              </a:rPr>
              <a:t>0</a:t>
            </a:r>
            <a:r>
              <a:rPr lang="en" sz="7200">
                <a:solidFill>
                  <a:schemeClr val="dk1"/>
                </a:solidFill>
                <a:latin typeface="Montserrat Black"/>
                <a:ea typeface="Montserrat Black"/>
                <a:cs typeface="Montserrat Black"/>
                <a:sym typeface="Montserrat Black"/>
              </a:rPr>
              <a:t>3</a:t>
            </a:r>
            <a:endParaRPr/>
          </a:p>
        </p:txBody>
      </p:sp>
      <p:sp>
        <p:nvSpPr>
          <p:cNvPr id="1919" name="Google Shape;1919;g5a128c1a6321f528_466"/>
          <p:cNvSpPr txBox="1"/>
          <p:nvPr>
            <p:ph type="title"/>
          </p:nvPr>
        </p:nvSpPr>
        <p:spPr>
          <a:xfrm>
            <a:off x="1018438" y="146225"/>
            <a:ext cx="7418100" cy="744000"/>
          </a:xfrm>
          <a:prstGeom prst="rect">
            <a:avLst/>
          </a:prstGeom>
          <a:noFill/>
          <a:ln>
            <a:noFill/>
          </a:ln>
        </p:spPr>
        <p:txBody>
          <a:bodyPr anchorCtr="0" anchor="b" bIns="91425" lIns="91425" spcFirstLastPara="1" rIns="91425" wrap="square" tIns="91425">
            <a:noAutofit/>
          </a:bodyPr>
          <a:lstStyle/>
          <a:p>
            <a:pPr indent="0" lvl="0" marL="457200" rtl="0" algn="l">
              <a:lnSpc>
                <a:spcPct val="100000"/>
              </a:lnSpc>
              <a:spcBef>
                <a:spcPts val="0"/>
              </a:spcBef>
              <a:spcAft>
                <a:spcPts val="0"/>
              </a:spcAft>
              <a:buNone/>
            </a:pPr>
            <a:r>
              <a:rPr lang="en" sz="3200">
                <a:solidFill>
                  <a:srgbClr val="A5A5A5"/>
                </a:solidFill>
              </a:rPr>
              <a:t>b) Agglomerative</a:t>
            </a:r>
            <a:endParaRPr sz="3200">
              <a:solidFill>
                <a:srgbClr val="A5A5A5"/>
              </a:solidFill>
            </a:endParaRPr>
          </a:p>
        </p:txBody>
      </p:sp>
      <p:sp>
        <p:nvSpPr>
          <p:cNvPr id="1920" name="Google Shape;1920;g5a128c1a6321f528_466"/>
          <p:cNvSpPr txBox="1"/>
          <p:nvPr/>
        </p:nvSpPr>
        <p:spPr>
          <a:xfrm>
            <a:off x="2421200" y="755875"/>
            <a:ext cx="15363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900" u="sng">
                <a:solidFill>
                  <a:schemeClr val="dk1"/>
                </a:solidFill>
              </a:rPr>
              <a:t>Illustration</a:t>
            </a:r>
            <a:endParaRPr b="1" sz="1900" u="sng">
              <a:solidFill>
                <a:schemeClr val="dk1"/>
              </a:solidFill>
            </a:endParaRPr>
          </a:p>
        </p:txBody>
      </p:sp>
      <p:pic>
        <p:nvPicPr>
          <p:cNvPr id="1921" name="Google Shape;1921;g5a128c1a6321f528_466"/>
          <p:cNvPicPr preferRelativeResize="0"/>
          <p:nvPr/>
        </p:nvPicPr>
        <p:blipFill>
          <a:blip r:embed="rId6">
            <a:alphaModFix/>
          </a:blip>
          <a:stretch>
            <a:fillRect/>
          </a:stretch>
        </p:blipFill>
        <p:spPr>
          <a:xfrm>
            <a:off x="972950" y="1232875"/>
            <a:ext cx="7198101" cy="3110450"/>
          </a:xfrm>
          <a:prstGeom prst="rect">
            <a:avLst/>
          </a:prstGeom>
          <a:noFill/>
          <a:ln>
            <a:noFill/>
          </a:ln>
        </p:spPr>
      </p:pic>
      <p:sp>
        <p:nvSpPr>
          <p:cNvPr id="1922" name="Google Shape;1922;g5a128c1a6321f528_466"/>
          <p:cNvSpPr txBox="1"/>
          <p:nvPr>
            <p:ph idx="12" type="sldNum"/>
          </p:nvPr>
        </p:nvSpPr>
        <p:spPr>
          <a:xfrm>
            <a:off x="8121325" y="4749850"/>
            <a:ext cx="548400" cy="33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6" name="Shape 1926"/>
        <p:cNvGrpSpPr/>
        <p:nvPr/>
      </p:nvGrpSpPr>
      <p:grpSpPr>
        <a:xfrm>
          <a:off x="0" y="0"/>
          <a:ext cx="0" cy="0"/>
          <a:chOff x="0" y="0"/>
          <a:chExt cx="0" cy="0"/>
        </a:xfrm>
      </p:grpSpPr>
      <p:sp>
        <p:nvSpPr>
          <p:cNvPr id="1927" name="Google Shape;1927;g5a128c1a6321f528_567"/>
          <p:cNvSpPr txBox="1"/>
          <p:nvPr>
            <p:ph idx="2" type="title"/>
          </p:nvPr>
        </p:nvSpPr>
        <p:spPr>
          <a:xfrm>
            <a:off x="581775" y="1506875"/>
            <a:ext cx="1687500" cy="841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6000"/>
              <a:buNone/>
            </a:pPr>
            <a:r>
              <a:rPr lang="en"/>
              <a:t>04</a:t>
            </a:r>
            <a:endParaRPr/>
          </a:p>
        </p:txBody>
      </p:sp>
      <p:pic>
        <p:nvPicPr>
          <p:cNvPr id="1928" name="Google Shape;1928;g5a128c1a6321f528_567"/>
          <p:cNvPicPr preferRelativeResize="0"/>
          <p:nvPr/>
        </p:nvPicPr>
        <p:blipFill rotWithShape="1">
          <a:blip r:embed="rId3">
            <a:alphaModFix/>
          </a:blip>
          <a:srcRect b="4591" l="24331" r="23342" t="5721"/>
          <a:stretch/>
        </p:blipFill>
        <p:spPr>
          <a:xfrm rot="2268302">
            <a:off x="7040138" y="2719387"/>
            <a:ext cx="1857374" cy="1790698"/>
          </a:xfrm>
          <a:prstGeom prst="rect">
            <a:avLst/>
          </a:prstGeom>
          <a:noFill/>
          <a:ln>
            <a:noFill/>
          </a:ln>
        </p:spPr>
      </p:pic>
      <p:pic>
        <p:nvPicPr>
          <p:cNvPr id="1929" name="Google Shape;1929;g5a128c1a6321f528_567"/>
          <p:cNvPicPr preferRelativeResize="0"/>
          <p:nvPr/>
        </p:nvPicPr>
        <p:blipFill rotWithShape="1">
          <a:blip r:embed="rId4">
            <a:alphaModFix/>
          </a:blip>
          <a:srcRect b="8336" l="18647" r="8852" t="7960"/>
          <a:stretch/>
        </p:blipFill>
        <p:spPr>
          <a:xfrm rot="-1406513">
            <a:off x="6447085" y="3651950"/>
            <a:ext cx="1175233" cy="763228"/>
          </a:xfrm>
          <a:prstGeom prst="rect">
            <a:avLst/>
          </a:prstGeom>
          <a:noFill/>
          <a:ln>
            <a:noFill/>
          </a:ln>
        </p:spPr>
      </p:pic>
      <p:pic>
        <p:nvPicPr>
          <p:cNvPr id="1930" name="Google Shape;1930;g5a128c1a6321f528_567"/>
          <p:cNvPicPr preferRelativeResize="0"/>
          <p:nvPr/>
        </p:nvPicPr>
        <p:blipFill rotWithShape="1">
          <a:blip r:embed="rId5">
            <a:alphaModFix/>
          </a:blip>
          <a:srcRect b="5838" l="25539" r="23463" t="7152"/>
          <a:stretch/>
        </p:blipFill>
        <p:spPr>
          <a:xfrm>
            <a:off x="6035249" y="251825"/>
            <a:ext cx="1920000" cy="1842726"/>
          </a:xfrm>
          <a:prstGeom prst="rect">
            <a:avLst/>
          </a:prstGeom>
          <a:noFill/>
          <a:ln>
            <a:noFill/>
          </a:ln>
        </p:spPr>
      </p:pic>
      <p:pic>
        <p:nvPicPr>
          <p:cNvPr id="1931" name="Google Shape;1931;g5a128c1a6321f528_567"/>
          <p:cNvPicPr preferRelativeResize="0"/>
          <p:nvPr/>
        </p:nvPicPr>
        <p:blipFill rotWithShape="1">
          <a:blip r:embed="rId6">
            <a:alphaModFix/>
          </a:blip>
          <a:srcRect b="0" l="15236" r="10474" t="0"/>
          <a:stretch/>
        </p:blipFill>
        <p:spPr>
          <a:xfrm rot="1220421">
            <a:off x="4940349" y="553959"/>
            <a:ext cx="1552575" cy="1390851"/>
          </a:xfrm>
          <a:prstGeom prst="rect">
            <a:avLst/>
          </a:prstGeom>
          <a:noFill/>
          <a:ln>
            <a:noFill/>
          </a:ln>
        </p:spPr>
      </p:pic>
      <p:sp>
        <p:nvSpPr>
          <p:cNvPr id="1932" name="Google Shape;1932;g5a128c1a6321f528_567"/>
          <p:cNvSpPr txBox="1"/>
          <p:nvPr>
            <p:ph type="title"/>
          </p:nvPr>
        </p:nvSpPr>
        <p:spPr>
          <a:xfrm>
            <a:off x="424950" y="2351212"/>
            <a:ext cx="8294100" cy="841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SzPts val="2400"/>
              <a:buNone/>
            </a:pPr>
            <a:r>
              <a:rPr lang="en"/>
              <a:t>Quelques Applications</a:t>
            </a:r>
            <a:endParaRPr/>
          </a:p>
        </p:txBody>
      </p:sp>
      <p:grpSp>
        <p:nvGrpSpPr>
          <p:cNvPr id="1933" name="Google Shape;1933;g5a128c1a6321f528_567"/>
          <p:cNvGrpSpPr/>
          <p:nvPr/>
        </p:nvGrpSpPr>
        <p:grpSpPr>
          <a:xfrm>
            <a:off x="8219800" y="2094550"/>
            <a:ext cx="76825" cy="76800"/>
            <a:chOff x="3104875" y="1099400"/>
            <a:chExt cx="76825" cy="76800"/>
          </a:xfrm>
        </p:grpSpPr>
        <p:sp>
          <p:nvSpPr>
            <p:cNvPr id="1934" name="Google Shape;1934;g5a128c1a6321f528_567"/>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5" name="Google Shape;1935;g5a128c1a6321f528_567"/>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936" name="Google Shape;1936;g5a128c1a6321f528_567"/>
          <p:cNvGrpSpPr/>
          <p:nvPr/>
        </p:nvGrpSpPr>
        <p:grpSpPr>
          <a:xfrm rot="1891135">
            <a:off x="4266960" y="4210991"/>
            <a:ext cx="76828" cy="76803"/>
            <a:chOff x="3104875" y="1099400"/>
            <a:chExt cx="76825" cy="76800"/>
          </a:xfrm>
        </p:grpSpPr>
        <p:sp>
          <p:nvSpPr>
            <p:cNvPr id="1937" name="Google Shape;1937;g5a128c1a6321f528_567"/>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8" name="Google Shape;1938;g5a128c1a6321f528_567"/>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939" name="Google Shape;1939;g5a128c1a6321f528_567"/>
          <p:cNvGrpSpPr/>
          <p:nvPr/>
        </p:nvGrpSpPr>
        <p:grpSpPr>
          <a:xfrm>
            <a:off x="2400025" y="1210988"/>
            <a:ext cx="76825" cy="76800"/>
            <a:chOff x="3104875" y="1099400"/>
            <a:chExt cx="76825" cy="76800"/>
          </a:xfrm>
        </p:grpSpPr>
        <p:sp>
          <p:nvSpPr>
            <p:cNvPr id="1940" name="Google Shape;1940;g5a128c1a6321f528_567"/>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1" name="Google Shape;1941;g5a128c1a6321f528_567"/>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942" name="Google Shape;1942;g5a128c1a6321f528_567"/>
          <p:cNvPicPr preferRelativeResize="0"/>
          <p:nvPr/>
        </p:nvPicPr>
        <p:blipFill rotWithShape="1">
          <a:blip r:embed="rId7">
            <a:alphaModFix/>
          </a:blip>
          <a:srcRect b="0" l="22009" r="18455" t="0"/>
          <a:stretch/>
        </p:blipFill>
        <p:spPr>
          <a:xfrm rot="1203247">
            <a:off x="1616204" y="3965720"/>
            <a:ext cx="903665" cy="853810"/>
          </a:xfrm>
          <a:prstGeom prst="rect">
            <a:avLst/>
          </a:prstGeom>
          <a:noFill/>
          <a:ln>
            <a:noFill/>
          </a:ln>
        </p:spPr>
      </p:pic>
      <p:sp>
        <p:nvSpPr>
          <p:cNvPr id="1943" name="Google Shape;1943;g5a128c1a6321f528_567"/>
          <p:cNvSpPr txBox="1"/>
          <p:nvPr>
            <p:ph idx="12" type="sldNum"/>
          </p:nvPr>
        </p:nvSpPr>
        <p:spPr>
          <a:xfrm>
            <a:off x="8121325" y="4749850"/>
            <a:ext cx="548400" cy="33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32"/>
                                        </p:tgtEl>
                                        <p:attrNameLst>
                                          <p:attrName>style.visibility</p:attrName>
                                        </p:attrNameLst>
                                      </p:cBhvr>
                                      <p:to>
                                        <p:strVal val="visible"/>
                                      </p:to>
                                    </p:set>
                                    <p:animEffect filter="fade" transition="in">
                                      <p:cBhvr>
                                        <p:cTn dur="1000"/>
                                        <p:tgtEl>
                                          <p:spTgt spid="1932"/>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932">
                                            <p:txEl>
                                              <p:pRg end="0" st="0"/>
                                            </p:txEl>
                                          </p:spTgt>
                                        </p:tgtEl>
                                        <p:attrNameLst>
                                          <p:attrName>style.visibility</p:attrName>
                                        </p:attrNameLst>
                                      </p:cBhvr>
                                      <p:to>
                                        <p:strVal val="visible"/>
                                      </p:to>
                                    </p:set>
                                    <p:animEffect filter="fade" transition="in">
                                      <p:cBhvr>
                                        <p:cTn dur="800"/>
                                        <p:tgtEl>
                                          <p:spTgt spid="1932">
                                            <p:txEl>
                                              <p:pRg end="0" st="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7" name="Shape 1947"/>
        <p:cNvGrpSpPr/>
        <p:nvPr/>
      </p:nvGrpSpPr>
      <p:grpSpPr>
        <a:xfrm>
          <a:off x="0" y="0"/>
          <a:ext cx="0" cy="0"/>
          <a:chOff x="0" y="0"/>
          <a:chExt cx="0" cy="0"/>
        </a:xfrm>
      </p:grpSpPr>
      <p:sp>
        <p:nvSpPr>
          <p:cNvPr id="1948" name="Google Shape;1948;g5a128c1a6321f528_586"/>
          <p:cNvSpPr txBox="1"/>
          <p:nvPr>
            <p:ph idx="2" type="title"/>
          </p:nvPr>
        </p:nvSpPr>
        <p:spPr>
          <a:xfrm>
            <a:off x="82550" y="69725"/>
            <a:ext cx="1566300" cy="841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6000"/>
              <a:buNone/>
            </a:pPr>
            <a:r>
              <a:rPr lang="en"/>
              <a:t>04</a:t>
            </a:r>
            <a:endParaRPr/>
          </a:p>
        </p:txBody>
      </p:sp>
      <p:pic>
        <p:nvPicPr>
          <p:cNvPr id="1949" name="Google Shape;1949;g5a128c1a6321f528_586"/>
          <p:cNvPicPr preferRelativeResize="0"/>
          <p:nvPr/>
        </p:nvPicPr>
        <p:blipFill rotWithShape="1">
          <a:blip r:embed="rId3">
            <a:alphaModFix/>
          </a:blip>
          <a:srcRect b="4591" l="24331" r="23342" t="5721"/>
          <a:stretch/>
        </p:blipFill>
        <p:spPr>
          <a:xfrm rot="2268302">
            <a:off x="7040138" y="2719387"/>
            <a:ext cx="1857374" cy="1790698"/>
          </a:xfrm>
          <a:prstGeom prst="rect">
            <a:avLst/>
          </a:prstGeom>
          <a:noFill/>
          <a:ln>
            <a:noFill/>
          </a:ln>
        </p:spPr>
      </p:pic>
      <p:pic>
        <p:nvPicPr>
          <p:cNvPr id="1950" name="Google Shape;1950;g5a128c1a6321f528_586"/>
          <p:cNvPicPr preferRelativeResize="0"/>
          <p:nvPr/>
        </p:nvPicPr>
        <p:blipFill rotWithShape="1">
          <a:blip r:embed="rId4">
            <a:alphaModFix/>
          </a:blip>
          <a:srcRect b="8336" l="18647" r="8852" t="7960"/>
          <a:stretch/>
        </p:blipFill>
        <p:spPr>
          <a:xfrm rot="-1406513">
            <a:off x="4355860" y="3867775"/>
            <a:ext cx="1175233" cy="763228"/>
          </a:xfrm>
          <a:prstGeom prst="rect">
            <a:avLst/>
          </a:prstGeom>
          <a:noFill/>
          <a:ln>
            <a:noFill/>
          </a:ln>
        </p:spPr>
      </p:pic>
      <p:pic>
        <p:nvPicPr>
          <p:cNvPr id="1951" name="Google Shape;1951;g5a128c1a6321f528_586"/>
          <p:cNvPicPr preferRelativeResize="0"/>
          <p:nvPr/>
        </p:nvPicPr>
        <p:blipFill rotWithShape="1">
          <a:blip r:embed="rId5">
            <a:alphaModFix/>
          </a:blip>
          <a:srcRect b="5838" l="25539" r="23463" t="7152"/>
          <a:stretch/>
        </p:blipFill>
        <p:spPr>
          <a:xfrm>
            <a:off x="6035249" y="251825"/>
            <a:ext cx="1920000" cy="1842726"/>
          </a:xfrm>
          <a:prstGeom prst="rect">
            <a:avLst/>
          </a:prstGeom>
          <a:noFill/>
          <a:ln>
            <a:noFill/>
          </a:ln>
        </p:spPr>
      </p:pic>
      <p:pic>
        <p:nvPicPr>
          <p:cNvPr id="1952" name="Google Shape;1952;g5a128c1a6321f528_586"/>
          <p:cNvPicPr preferRelativeResize="0"/>
          <p:nvPr/>
        </p:nvPicPr>
        <p:blipFill rotWithShape="1">
          <a:blip r:embed="rId6">
            <a:alphaModFix/>
          </a:blip>
          <a:srcRect b="0" l="15236" r="10474" t="0"/>
          <a:stretch/>
        </p:blipFill>
        <p:spPr>
          <a:xfrm rot="1220421">
            <a:off x="7398099" y="-110441"/>
            <a:ext cx="1552575" cy="1390851"/>
          </a:xfrm>
          <a:prstGeom prst="rect">
            <a:avLst/>
          </a:prstGeom>
          <a:noFill/>
          <a:ln>
            <a:noFill/>
          </a:ln>
        </p:spPr>
      </p:pic>
      <p:grpSp>
        <p:nvGrpSpPr>
          <p:cNvPr id="1953" name="Google Shape;1953;g5a128c1a6321f528_586"/>
          <p:cNvGrpSpPr/>
          <p:nvPr/>
        </p:nvGrpSpPr>
        <p:grpSpPr>
          <a:xfrm>
            <a:off x="8219800" y="2094550"/>
            <a:ext cx="76825" cy="76800"/>
            <a:chOff x="3104875" y="1099400"/>
            <a:chExt cx="76825" cy="76800"/>
          </a:xfrm>
        </p:grpSpPr>
        <p:sp>
          <p:nvSpPr>
            <p:cNvPr id="1954" name="Google Shape;1954;g5a128c1a6321f528_586"/>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5" name="Google Shape;1955;g5a128c1a6321f528_586"/>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956" name="Google Shape;1956;g5a128c1a6321f528_586"/>
          <p:cNvGrpSpPr/>
          <p:nvPr/>
        </p:nvGrpSpPr>
        <p:grpSpPr>
          <a:xfrm rot="1891135">
            <a:off x="4266960" y="4210991"/>
            <a:ext cx="76828" cy="76803"/>
            <a:chOff x="3104875" y="1099400"/>
            <a:chExt cx="76825" cy="76800"/>
          </a:xfrm>
        </p:grpSpPr>
        <p:sp>
          <p:nvSpPr>
            <p:cNvPr id="1957" name="Google Shape;1957;g5a128c1a6321f528_586"/>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8" name="Google Shape;1958;g5a128c1a6321f528_586"/>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959" name="Google Shape;1959;g5a128c1a6321f528_586"/>
          <p:cNvGrpSpPr/>
          <p:nvPr/>
        </p:nvGrpSpPr>
        <p:grpSpPr>
          <a:xfrm>
            <a:off x="2400025" y="1210988"/>
            <a:ext cx="76825" cy="76800"/>
            <a:chOff x="3104875" y="1099400"/>
            <a:chExt cx="76825" cy="76800"/>
          </a:xfrm>
        </p:grpSpPr>
        <p:sp>
          <p:nvSpPr>
            <p:cNvPr id="1960" name="Google Shape;1960;g5a128c1a6321f528_586"/>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1" name="Google Shape;1961;g5a128c1a6321f528_586"/>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962" name="Google Shape;1962;g5a128c1a6321f528_586"/>
          <p:cNvPicPr preferRelativeResize="0"/>
          <p:nvPr/>
        </p:nvPicPr>
        <p:blipFill rotWithShape="1">
          <a:blip r:embed="rId7">
            <a:alphaModFix/>
          </a:blip>
          <a:srcRect b="0" l="22009" r="18455" t="0"/>
          <a:stretch/>
        </p:blipFill>
        <p:spPr>
          <a:xfrm rot="1203247">
            <a:off x="940904" y="2223595"/>
            <a:ext cx="903665" cy="853810"/>
          </a:xfrm>
          <a:prstGeom prst="rect">
            <a:avLst/>
          </a:prstGeom>
          <a:noFill/>
          <a:ln>
            <a:noFill/>
          </a:ln>
        </p:spPr>
      </p:pic>
      <p:sp>
        <p:nvSpPr>
          <p:cNvPr id="1963" name="Google Shape;1963;g5a128c1a6321f528_586"/>
          <p:cNvSpPr txBox="1"/>
          <p:nvPr/>
        </p:nvSpPr>
        <p:spPr>
          <a:xfrm>
            <a:off x="302575" y="1008600"/>
            <a:ext cx="3723000" cy="3699300"/>
          </a:xfrm>
          <a:prstGeom prst="rect">
            <a:avLst/>
          </a:prstGeom>
          <a:noFill/>
          <a:ln>
            <a:noFill/>
          </a:ln>
        </p:spPr>
        <p:txBody>
          <a:bodyPr anchorCtr="0" anchor="t" bIns="91425" lIns="91425" spcFirstLastPara="1" rIns="91425" wrap="square" tIns="91425">
            <a:spAutoFit/>
          </a:bodyPr>
          <a:lstStyle/>
          <a:p>
            <a:pPr indent="-323850" lvl="0" marL="457200" rtl="0" algn="l">
              <a:lnSpc>
                <a:spcPct val="90000"/>
              </a:lnSpc>
              <a:spcBef>
                <a:spcPts val="500"/>
              </a:spcBef>
              <a:spcAft>
                <a:spcPts val="0"/>
              </a:spcAft>
              <a:buClr>
                <a:srgbClr val="FF00FF"/>
              </a:buClr>
              <a:buSzPts val="1500"/>
              <a:buFont typeface="Montserrat"/>
              <a:buChar char="●"/>
            </a:pPr>
            <a:r>
              <a:rPr b="1" lang="en" sz="1500">
                <a:solidFill>
                  <a:srgbClr val="FF00FF"/>
                </a:solidFill>
                <a:latin typeface="Montserrat"/>
                <a:ea typeface="Montserrat"/>
                <a:cs typeface="Montserrat"/>
                <a:sym typeface="Montserrat"/>
              </a:rPr>
              <a:t>Marketing</a:t>
            </a:r>
            <a:endParaRPr b="1" sz="1500">
              <a:solidFill>
                <a:srgbClr val="FF00FF"/>
              </a:solidFill>
              <a:latin typeface="Montserrat"/>
              <a:ea typeface="Montserrat"/>
              <a:cs typeface="Montserrat"/>
              <a:sym typeface="Montserrat"/>
            </a:endParaRPr>
          </a:p>
          <a:p>
            <a:pPr indent="0" lvl="0" marL="457200" rtl="0" algn="l">
              <a:lnSpc>
                <a:spcPct val="90000"/>
              </a:lnSpc>
              <a:spcBef>
                <a:spcPts val="500"/>
              </a:spcBef>
              <a:spcAft>
                <a:spcPts val="0"/>
              </a:spcAft>
              <a:buNone/>
            </a:pPr>
            <a:r>
              <a:rPr lang="en" sz="1500">
                <a:solidFill>
                  <a:schemeClr val="dk1"/>
                </a:solidFill>
                <a:latin typeface="Montserrat"/>
                <a:ea typeface="Montserrat"/>
                <a:cs typeface="Montserrat"/>
                <a:sym typeface="Montserrat"/>
              </a:rPr>
              <a:t>•</a:t>
            </a:r>
            <a:r>
              <a:rPr b="1" lang="en" sz="1500">
                <a:solidFill>
                  <a:schemeClr val="dk1"/>
                </a:solidFill>
                <a:latin typeface="Montserrat"/>
                <a:ea typeface="Montserrat"/>
                <a:cs typeface="Montserrat"/>
                <a:sym typeface="Montserrat"/>
              </a:rPr>
              <a:t>Pour identifier les profils d’achat des clients.</a:t>
            </a:r>
            <a:endParaRPr b="1" sz="1500">
              <a:solidFill>
                <a:schemeClr val="dk1"/>
              </a:solidFill>
              <a:latin typeface="Montserrat"/>
              <a:ea typeface="Montserrat"/>
              <a:cs typeface="Montserrat"/>
              <a:sym typeface="Montserrat"/>
            </a:endParaRPr>
          </a:p>
          <a:p>
            <a:pPr indent="0" lvl="0" marL="457200" rtl="0" algn="l">
              <a:lnSpc>
                <a:spcPct val="90000"/>
              </a:lnSpc>
              <a:spcBef>
                <a:spcPts val="500"/>
              </a:spcBef>
              <a:spcAft>
                <a:spcPts val="0"/>
              </a:spcAft>
              <a:buNone/>
            </a:pPr>
            <a:r>
              <a:rPr lang="en" sz="1500">
                <a:solidFill>
                  <a:schemeClr val="dk1"/>
                </a:solidFill>
                <a:latin typeface="Montserrat"/>
                <a:ea typeface="Montserrat"/>
                <a:cs typeface="Montserrat"/>
                <a:sym typeface="Montserrat"/>
              </a:rPr>
              <a:t>•</a:t>
            </a:r>
            <a:r>
              <a:rPr b="1" lang="en" sz="1500">
                <a:solidFill>
                  <a:schemeClr val="dk1"/>
                </a:solidFill>
                <a:latin typeface="Montserrat"/>
                <a:ea typeface="Montserrat"/>
                <a:cs typeface="Montserrat"/>
                <a:sym typeface="Montserrat"/>
              </a:rPr>
              <a:t>Pour faire des recommandations à des clients.</a:t>
            </a:r>
            <a:endParaRPr b="1" sz="1500">
              <a:solidFill>
                <a:schemeClr val="dk1"/>
              </a:solidFill>
              <a:latin typeface="Montserrat"/>
              <a:ea typeface="Montserrat"/>
              <a:cs typeface="Montserrat"/>
              <a:sym typeface="Montserrat"/>
            </a:endParaRPr>
          </a:p>
          <a:p>
            <a:pPr indent="-323850" lvl="0" marL="457200" rtl="0" algn="l">
              <a:lnSpc>
                <a:spcPct val="90000"/>
              </a:lnSpc>
              <a:spcBef>
                <a:spcPts val="500"/>
              </a:spcBef>
              <a:spcAft>
                <a:spcPts val="0"/>
              </a:spcAft>
              <a:buClr>
                <a:srgbClr val="FF00FF"/>
              </a:buClr>
              <a:buSzPts val="1500"/>
              <a:buFont typeface="Montserrat"/>
              <a:buChar char="●"/>
            </a:pPr>
            <a:r>
              <a:rPr b="1" lang="en" sz="1500">
                <a:solidFill>
                  <a:srgbClr val="FF00FF"/>
                </a:solidFill>
                <a:latin typeface="Montserrat"/>
                <a:ea typeface="Montserrat"/>
                <a:cs typeface="Montserrat"/>
                <a:sym typeface="Montserrat"/>
              </a:rPr>
              <a:t>Banque</a:t>
            </a:r>
            <a:endParaRPr b="1" sz="1500">
              <a:solidFill>
                <a:srgbClr val="FF00FF"/>
              </a:solidFill>
              <a:latin typeface="Montserrat"/>
              <a:ea typeface="Montserrat"/>
              <a:cs typeface="Montserrat"/>
              <a:sym typeface="Montserrat"/>
            </a:endParaRPr>
          </a:p>
          <a:p>
            <a:pPr indent="0" lvl="0" marL="457200" rtl="0" algn="l">
              <a:lnSpc>
                <a:spcPct val="90000"/>
              </a:lnSpc>
              <a:spcBef>
                <a:spcPts val="500"/>
              </a:spcBef>
              <a:spcAft>
                <a:spcPts val="0"/>
              </a:spcAft>
              <a:buNone/>
            </a:pPr>
            <a:r>
              <a:rPr lang="en" sz="1500">
                <a:solidFill>
                  <a:schemeClr val="dk1"/>
                </a:solidFill>
                <a:latin typeface="Montserrat"/>
                <a:ea typeface="Montserrat"/>
                <a:cs typeface="Montserrat"/>
                <a:sym typeface="Montserrat"/>
              </a:rPr>
              <a:t>•</a:t>
            </a:r>
            <a:r>
              <a:rPr b="1" lang="en" sz="1500">
                <a:solidFill>
                  <a:schemeClr val="dk1"/>
                </a:solidFill>
                <a:latin typeface="Montserrat"/>
                <a:ea typeface="Montserrat"/>
                <a:cs typeface="Montserrat"/>
                <a:sym typeface="Montserrat"/>
              </a:rPr>
              <a:t>Pour détecter les fraudes.</a:t>
            </a:r>
            <a:endParaRPr b="1" sz="1500">
              <a:solidFill>
                <a:schemeClr val="dk1"/>
              </a:solidFill>
              <a:latin typeface="Montserrat"/>
              <a:ea typeface="Montserrat"/>
              <a:cs typeface="Montserrat"/>
              <a:sym typeface="Montserrat"/>
            </a:endParaRPr>
          </a:p>
          <a:p>
            <a:pPr indent="0" lvl="0" marL="457200" rtl="0" algn="l">
              <a:lnSpc>
                <a:spcPct val="90000"/>
              </a:lnSpc>
              <a:spcBef>
                <a:spcPts val="500"/>
              </a:spcBef>
              <a:spcAft>
                <a:spcPts val="0"/>
              </a:spcAft>
              <a:buNone/>
            </a:pPr>
            <a:r>
              <a:rPr lang="en" sz="1500">
                <a:solidFill>
                  <a:schemeClr val="dk1"/>
                </a:solidFill>
                <a:latin typeface="Montserrat"/>
                <a:ea typeface="Montserrat"/>
                <a:cs typeface="Montserrat"/>
                <a:sym typeface="Montserrat"/>
              </a:rPr>
              <a:t>•</a:t>
            </a:r>
            <a:r>
              <a:rPr b="1" lang="en" sz="1500">
                <a:solidFill>
                  <a:schemeClr val="dk1"/>
                </a:solidFill>
                <a:latin typeface="Montserrat"/>
                <a:ea typeface="Montserrat"/>
                <a:cs typeface="Montserrat"/>
                <a:sym typeface="Montserrat"/>
              </a:rPr>
              <a:t>Pour identifier les clients fidèles.</a:t>
            </a:r>
            <a:endParaRPr b="1" sz="1500">
              <a:solidFill>
                <a:schemeClr val="dk1"/>
              </a:solidFill>
              <a:latin typeface="Montserrat"/>
              <a:ea typeface="Montserrat"/>
              <a:cs typeface="Montserrat"/>
              <a:sym typeface="Montserrat"/>
            </a:endParaRPr>
          </a:p>
          <a:p>
            <a:pPr indent="-323850" lvl="0" marL="457200" rtl="0" algn="l">
              <a:lnSpc>
                <a:spcPct val="90000"/>
              </a:lnSpc>
              <a:spcBef>
                <a:spcPts val="500"/>
              </a:spcBef>
              <a:spcAft>
                <a:spcPts val="0"/>
              </a:spcAft>
              <a:buClr>
                <a:srgbClr val="FF00FF"/>
              </a:buClr>
              <a:buSzPts val="1500"/>
              <a:buFont typeface="Montserrat"/>
              <a:buChar char="●"/>
            </a:pPr>
            <a:r>
              <a:rPr b="1" lang="en" sz="1500">
                <a:solidFill>
                  <a:srgbClr val="FF00FF"/>
                </a:solidFill>
                <a:latin typeface="Montserrat"/>
                <a:ea typeface="Montserrat"/>
                <a:cs typeface="Montserrat"/>
                <a:sym typeface="Montserrat"/>
              </a:rPr>
              <a:t>Assurance</a:t>
            </a:r>
            <a:endParaRPr b="1" sz="1500">
              <a:solidFill>
                <a:srgbClr val="FF00FF"/>
              </a:solidFill>
              <a:latin typeface="Montserrat"/>
              <a:ea typeface="Montserrat"/>
              <a:cs typeface="Montserrat"/>
              <a:sym typeface="Montserrat"/>
            </a:endParaRPr>
          </a:p>
          <a:p>
            <a:pPr indent="0" lvl="0" marL="457200" rtl="0" algn="l">
              <a:lnSpc>
                <a:spcPct val="90000"/>
              </a:lnSpc>
              <a:spcBef>
                <a:spcPts val="500"/>
              </a:spcBef>
              <a:spcAft>
                <a:spcPts val="0"/>
              </a:spcAft>
              <a:buNone/>
            </a:pPr>
            <a:r>
              <a:rPr lang="en" sz="1500">
                <a:solidFill>
                  <a:schemeClr val="dk1"/>
                </a:solidFill>
                <a:latin typeface="Montserrat"/>
                <a:ea typeface="Montserrat"/>
                <a:cs typeface="Montserrat"/>
                <a:sym typeface="Montserrat"/>
              </a:rPr>
              <a:t>•</a:t>
            </a:r>
            <a:r>
              <a:rPr b="1" lang="en" sz="1500">
                <a:solidFill>
                  <a:schemeClr val="dk1"/>
                </a:solidFill>
                <a:latin typeface="Montserrat"/>
                <a:ea typeface="Montserrat"/>
                <a:cs typeface="Montserrat"/>
                <a:sym typeface="Montserrat"/>
              </a:rPr>
              <a:t>Pour la détection des fraudes.</a:t>
            </a:r>
            <a:endParaRPr b="1" sz="1500">
              <a:solidFill>
                <a:schemeClr val="dk1"/>
              </a:solidFill>
              <a:latin typeface="Montserrat"/>
              <a:ea typeface="Montserrat"/>
              <a:cs typeface="Montserrat"/>
              <a:sym typeface="Montserrat"/>
            </a:endParaRPr>
          </a:p>
          <a:p>
            <a:pPr indent="0" lvl="0" marL="457200" rtl="0" algn="l">
              <a:lnSpc>
                <a:spcPct val="90000"/>
              </a:lnSpc>
              <a:spcBef>
                <a:spcPts val="500"/>
              </a:spcBef>
              <a:spcAft>
                <a:spcPts val="0"/>
              </a:spcAft>
              <a:buNone/>
            </a:pPr>
            <a:r>
              <a:rPr lang="en" sz="1500">
                <a:solidFill>
                  <a:schemeClr val="dk1"/>
                </a:solidFill>
                <a:latin typeface="Montserrat"/>
                <a:ea typeface="Montserrat"/>
                <a:cs typeface="Montserrat"/>
                <a:sym typeface="Montserrat"/>
              </a:rPr>
              <a:t>•</a:t>
            </a:r>
            <a:r>
              <a:rPr b="1" lang="en" sz="1500">
                <a:solidFill>
                  <a:schemeClr val="dk1"/>
                </a:solidFill>
                <a:latin typeface="Montserrat"/>
                <a:ea typeface="Montserrat"/>
                <a:cs typeface="Montserrat"/>
                <a:sym typeface="Montserrat"/>
              </a:rPr>
              <a:t>Pour calculer les risques.</a:t>
            </a:r>
            <a:endParaRPr b="1" sz="1500">
              <a:solidFill>
                <a:schemeClr val="dk1"/>
              </a:solidFill>
              <a:latin typeface="Montserrat"/>
              <a:ea typeface="Montserrat"/>
              <a:cs typeface="Montserrat"/>
              <a:sym typeface="Montserrat"/>
            </a:endParaRPr>
          </a:p>
        </p:txBody>
      </p:sp>
      <p:sp>
        <p:nvSpPr>
          <p:cNvPr id="1964" name="Google Shape;1964;g5a128c1a6321f528_586"/>
          <p:cNvSpPr txBox="1"/>
          <p:nvPr/>
        </p:nvSpPr>
        <p:spPr>
          <a:xfrm>
            <a:off x="4585175" y="1008600"/>
            <a:ext cx="4452900" cy="3899400"/>
          </a:xfrm>
          <a:prstGeom prst="rect">
            <a:avLst/>
          </a:prstGeom>
          <a:noFill/>
          <a:ln>
            <a:noFill/>
          </a:ln>
        </p:spPr>
        <p:txBody>
          <a:bodyPr anchorCtr="0" anchor="t" bIns="91425" lIns="91425" spcFirstLastPara="1" rIns="91425" wrap="square" tIns="91425">
            <a:spAutoFit/>
          </a:bodyPr>
          <a:lstStyle/>
          <a:p>
            <a:pPr indent="-330200" lvl="0" marL="457200" rtl="0" algn="l">
              <a:lnSpc>
                <a:spcPct val="90000"/>
              </a:lnSpc>
              <a:spcBef>
                <a:spcPts val="500"/>
              </a:spcBef>
              <a:spcAft>
                <a:spcPts val="0"/>
              </a:spcAft>
              <a:buClr>
                <a:srgbClr val="FF00FF"/>
              </a:buClr>
              <a:buSzPts val="1600"/>
              <a:buFont typeface="Montserrat"/>
              <a:buChar char="●"/>
            </a:pPr>
            <a:r>
              <a:rPr b="1" lang="en" sz="1600">
                <a:solidFill>
                  <a:srgbClr val="FF00FF"/>
                </a:solidFill>
                <a:latin typeface="Montserrat"/>
                <a:ea typeface="Montserrat"/>
                <a:cs typeface="Montserrat"/>
                <a:sym typeface="Montserrat"/>
              </a:rPr>
              <a:t>Presse / Media</a:t>
            </a:r>
            <a:endParaRPr b="1" sz="1600">
              <a:solidFill>
                <a:srgbClr val="FF00FF"/>
              </a:solidFill>
              <a:latin typeface="Montserrat"/>
              <a:ea typeface="Montserrat"/>
              <a:cs typeface="Montserrat"/>
              <a:sym typeface="Montserrat"/>
            </a:endParaRPr>
          </a:p>
          <a:p>
            <a:pPr indent="0" lvl="0" marL="457200" rtl="0" algn="l">
              <a:lnSpc>
                <a:spcPct val="90000"/>
              </a:lnSpc>
              <a:spcBef>
                <a:spcPts val="500"/>
              </a:spcBef>
              <a:spcAft>
                <a:spcPts val="0"/>
              </a:spcAft>
              <a:buNone/>
            </a:pPr>
            <a:r>
              <a:rPr lang="en" sz="1600">
                <a:solidFill>
                  <a:schemeClr val="dk1"/>
                </a:solidFill>
                <a:latin typeface="Montserrat"/>
                <a:ea typeface="Montserrat"/>
                <a:cs typeface="Montserrat"/>
                <a:sym typeface="Montserrat"/>
              </a:rPr>
              <a:t>•</a:t>
            </a:r>
            <a:r>
              <a:rPr b="1" lang="en" sz="1600">
                <a:solidFill>
                  <a:schemeClr val="dk1"/>
                </a:solidFill>
                <a:latin typeface="Montserrat"/>
                <a:ea typeface="Montserrat"/>
                <a:cs typeface="Montserrat"/>
                <a:sym typeface="Montserrat"/>
              </a:rPr>
              <a:t>Pour classifier les articles selon leurs contenus.</a:t>
            </a:r>
            <a:endParaRPr b="1" sz="1600">
              <a:solidFill>
                <a:schemeClr val="dk1"/>
              </a:solidFill>
              <a:latin typeface="Montserrat"/>
              <a:ea typeface="Montserrat"/>
              <a:cs typeface="Montserrat"/>
              <a:sym typeface="Montserrat"/>
            </a:endParaRPr>
          </a:p>
          <a:p>
            <a:pPr indent="0" lvl="0" marL="457200" rtl="0" algn="l">
              <a:lnSpc>
                <a:spcPct val="90000"/>
              </a:lnSpc>
              <a:spcBef>
                <a:spcPts val="500"/>
              </a:spcBef>
              <a:spcAft>
                <a:spcPts val="0"/>
              </a:spcAft>
              <a:buNone/>
            </a:pPr>
            <a:r>
              <a:rPr lang="en" sz="1600">
                <a:solidFill>
                  <a:schemeClr val="dk1"/>
                </a:solidFill>
                <a:latin typeface="Montserrat"/>
                <a:ea typeface="Montserrat"/>
                <a:cs typeface="Montserrat"/>
                <a:sym typeface="Montserrat"/>
              </a:rPr>
              <a:t>•</a:t>
            </a:r>
            <a:r>
              <a:rPr b="1" lang="en" sz="1600">
                <a:solidFill>
                  <a:schemeClr val="dk1"/>
                </a:solidFill>
                <a:latin typeface="Montserrat"/>
                <a:ea typeface="Montserrat"/>
                <a:cs typeface="Montserrat"/>
                <a:sym typeface="Montserrat"/>
              </a:rPr>
              <a:t>Pour recommander des articles.</a:t>
            </a:r>
            <a:endParaRPr b="1" sz="1600">
              <a:solidFill>
                <a:schemeClr val="dk1"/>
              </a:solidFill>
              <a:latin typeface="Montserrat"/>
              <a:ea typeface="Montserrat"/>
              <a:cs typeface="Montserrat"/>
              <a:sym typeface="Montserrat"/>
            </a:endParaRPr>
          </a:p>
          <a:p>
            <a:pPr indent="0" lvl="0" marL="0" rtl="0" algn="l">
              <a:lnSpc>
                <a:spcPct val="90000"/>
              </a:lnSpc>
              <a:spcBef>
                <a:spcPts val="500"/>
              </a:spcBef>
              <a:spcAft>
                <a:spcPts val="0"/>
              </a:spcAft>
              <a:buNone/>
            </a:pPr>
            <a:r>
              <a:t/>
            </a:r>
            <a:endParaRPr b="1" sz="1600">
              <a:solidFill>
                <a:schemeClr val="dk1"/>
              </a:solidFill>
              <a:latin typeface="Montserrat"/>
              <a:ea typeface="Montserrat"/>
              <a:cs typeface="Montserrat"/>
              <a:sym typeface="Montserrat"/>
            </a:endParaRPr>
          </a:p>
          <a:p>
            <a:pPr indent="0" lvl="0" marL="0" rtl="0" algn="l">
              <a:lnSpc>
                <a:spcPct val="90000"/>
              </a:lnSpc>
              <a:spcBef>
                <a:spcPts val="500"/>
              </a:spcBef>
              <a:spcAft>
                <a:spcPts val="0"/>
              </a:spcAft>
              <a:buNone/>
            </a:pPr>
            <a:r>
              <a:t/>
            </a:r>
            <a:endParaRPr b="1" sz="1600">
              <a:solidFill>
                <a:schemeClr val="dk1"/>
              </a:solidFill>
              <a:latin typeface="Montserrat"/>
              <a:ea typeface="Montserrat"/>
              <a:cs typeface="Montserrat"/>
              <a:sym typeface="Montserrat"/>
            </a:endParaRPr>
          </a:p>
          <a:p>
            <a:pPr indent="-330200" lvl="0" marL="457200" rtl="0" algn="l">
              <a:lnSpc>
                <a:spcPct val="90000"/>
              </a:lnSpc>
              <a:spcBef>
                <a:spcPts val="500"/>
              </a:spcBef>
              <a:spcAft>
                <a:spcPts val="0"/>
              </a:spcAft>
              <a:buClr>
                <a:srgbClr val="FF00FF"/>
              </a:buClr>
              <a:buSzPts val="1600"/>
              <a:buFont typeface="Montserrat"/>
              <a:buChar char="●"/>
            </a:pPr>
            <a:r>
              <a:rPr b="1" lang="en" sz="1600">
                <a:solidFill>
                  <a:srgbClr val="FF00FF"/>
                </a:solidFill>
                <a:latin typeface="Montserrat"/>
                <a:ea typeface="Montserrat"/>
                <a:cs typeface="Montserrat"/>
                <a:sym typeface="Montserrat"/>
              </a:rPr>
              <a:t>Médicine</a:t>
            </a:r>
            <a:endParaRPr b="1" sz="1600">
              <a:solidFill>
                <a:srgbClr val="FF00FF"/>
              </a:solidFill>
              <a:latin typeface="Montserrat"/>
              <a:ea typeface="Montserrat"/>
              <a:cs typeface="Montserrat"/>
              <a:sym typeface="Montserrat"/>
            </a:endParaRPr>
          </a:p>
          <a:p>
            <a:pPr indent="0" lvl="0" marL="457200" rtl="0" algn="l">
              <a:lnSpc>
                <a:spcPct val="90000"/>
              </a:lnSpc>
              <a:spcBef>
                <a:spcPts val="500"/>
              </a:spcBef>
              <a:spcAft>
                <a:spcPts val="0"/>
              </a:spcAft>
              <a:buNone/>
            </a:pPr>
            <a:r>
              <a:rPr b="1" lang="en" sz="1600">
                <a:solidFill>
                  <a:schemeClr val="dk1"/>
                </a:solidFill>
                <a:latin typeface="Montserrat"/>
                <a:ea typeface="Montserrat"/>
                <a:cs typeface="Montserrat"/>
                <a:sym typeface="Montserrat"/>
              </a:rPr>
              <a:t>Pou</a:t>
            </a:r>
            <a:r>
              <a:rPr b="1" lang="en" sz="1600">
                <a:solidFill>
                  <a:schemeClr val="dk1"/>
                </a:solidFill>
                <a:latin typeface="Montserrat"/>
                <a:ea typeface="Montserrat"/>
                <a:cs typeface="Montserrat"/>
                <a:sym typeface="Montserrat"/>
              </a:rPr>
              <a:t>r trouver des indices selon le comportement des clients.</a:t>
            </a:r>
            <a:endParaRPr b="1" sz="1600">
              <a:solidFill>
                <a:schemeClr val="dk1"/>
              </a:solidFill>
              <a:latin typeface="Montserrat"/>
              <a:ea typeface="Montserrat"/>
              <a:cs typeface="Montserrat"/>
              <a:sym typeface="Montserrat"/>
            </a:endParaRPr>
          </a:p>
          <a:p>
            <a:pPr indent="-330200" lvl="0" marL="457200" rtl="0" algn="l">
              <a:lnSpc>
                <a:spcPct val="90000"/>
              </a:lnSpc>
              <a:spcBef>
                <a:spcPts val="500"/>
              </a:spcBef>
              <a:spcAft>
                <a:spcPts val="0"/>
              </a:spcAft>
              <a:buClr>
                <a:srgbClr val="FF00FF"/>
              </a:buClr>
              <a:buSzPts val="1600"/>
              <a:buFont typeface="Montserrat"/>
              <a:buChar char="●"/>
            </a:pPr>
            <a:r>
              <a:rPr b="1" lang="en" sz="1600">
                <a:solidFill>
                  <a:srgbClr val="FF00FF"/>
                </a:solidFill>
                <a:latin typeface="Montserrat"/>
                <a:ea typeface="Montserrat"/>
                <a:cs typeface="Montserrat"/>
                <a:sym typeface="Montserrat"/>
              </a:rPr>
              <a:t>Biologie</a:t>
            </a:r>
            <a:endParaRPr b="1" sz="1600">
              <a:solidFill>
                <a:srgbClr val="FF00FF"/>
              </a:solidFill>
              <a:latin typeface="Montserrat"/>
              <a:ea typeface="Montserrat"/>
              <a:cs typeface="Montserrat"/>
              <a:sym typeface="Montserrat"/>
            </a:endParaRPr>
          </a:p>
          <a:p>
            <a:pPr indent="0" lvl="0" marL="457200" rtl="0" algn="l">
              <a:lnSpc>
                <a:spcPct val="90000"/>
              </a:lnSpc>
              <a:spcBef>
                <a:spcPts val="500"/>
              </a:spcBef>
              <a:spcAft>
                <a:spcPts val="0"/>
              </a:spcAft>
              <a:buNone/>
            </a:pPr>
            <a:r>
              <a:rPr b="1" lang="en" sz="1600">
                <a:solidFill>
                  <a:schemeClr val="dk1"/>
                </a:solidFill>
                <a:latin typeface="Montserrat"/>
                <a:ea typeface="Montserrat"/>
                <a:cs typeface="Montserrat"/>
                <a:sym typeface="Montserrat"/>
              </a:rPr>
              <a:t>Po</a:t>
            </a:r>
            <a:r>
              <a:rPr b="1" lang="en" sz="1600">
                <a:solidFill>
                  <a:schemeClr val="dk1"/>
                </a:solidFill>
                <a:latin typeface="Montserrat"/>
                <a:ea typeface="Montserrat"/>
                <a:cs typeface="Montserrat"/>
                <a:sym typeface="Montserrat"/>
              </a:rPr>
              <a:t>ur faire des regroupements génétiques dans le but d’identifier des familles.</a:t>
            </a:r>
            <a:endParaRPr b="1" sz="1600">
              <a:solidFill>
                <a:schemeClr val="dk1"/>
              </a:solidFill>
              <a:latin typeface="Montserrat"/>
              <a:ea typeface="Montserrat"/>
              <a:cs typeface="Montserrat"/>
              <a:sym typeface="Montserrat"/>
            </a:endParaRPr>
          </a:p>
        </p:txBody>
      </p:sp>
      <p:sp>
        <p:nvSpPr>
          <p:cNvPr id="1965" name="Google Shape;1965;g5a128c1a6321f528_586"/>
          <p:cNvSpPr txBox="1"/>
          <p:nvPr>
            <p:ph idx="12" type="sldNum"/>
          </p:nvPr>
        </p:nvSpPr>
        <p:spPr>
          <a:xfrm>
            <a:off x="8121325" y="4749850"/>
            <a:ext cx="548400" cy="33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9" name="Shape 1969"/>
        <p:cNvGrpSpPr/>
        <p:nvPr/>
      </p:nvGrpSpPr>
      <p:grpSpPr>
        <a:xfrm>
          <a:off x="0" y="0"/>
          <a:ext cx="0" cy="0"/>
          <a:chOff x="0" y="0"/>
          <a:chExt cx="0" cy="0"/>
        </a:xfrm>
      </p:grpSpPr>
      <p:sp>
        <p:nvSpPr>
          <p:cNvPr id="1970" name="Google Shape;1970;g5a128c1a6321f528_611"/>
          <p:cNvSpPr txBox="1"/>
          <p:nvPr>
            <p:ph type="title"/>
          </p:nvPr>
        </p:nvSpPr>
        <p:spPr>
          <a:xfrm>
            <a:off x="720000" y="1179974"/>
            <a:ext cx="7351800" cy="1588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Merci pour votre attention!</a:t>
            </a:r>
            <a:endParaRPr/>
          </a:p>
        </p:txBody>
      </p:sp>
      <p:sp>
        <p:nvSpPr>
          <p:cNvPr id="1971" name="Google Shape;1971;g5a128c1a6321f528_611"/>
          <p:cNvSpPr txBox="1"/>
          <p:nvPr>
            <p:ph idx="12" type="sldNum"/>
          </p:nvPr>
        </p:nvSpPr>
        <p:spPr>
          <a:xfrm>
            <a:off x="8121325" y="4749850"/>
            <a:ext cx="548400" cy="33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0" name="Shape 1330"/>
        <p:cNvGrpSpPr/>
        <p:nvPr/>
      </p:nvGrpSpPr>
      <p:grpSpPr>
        <a:xfrm>
          <a:off x="0" y="0"/>
          <a:ext cx="0" cy="0"/>
          <a:chOff x="0" y="0"/>
          <a:chExt cx="0" cy="0"/>
        </a:xfrm>
      </p:grpSpPr>
      <p:sp>
        <p:nvSpPr>
          <p:cNvPr id="1331" name="Google Shape;1331;p4"/>
          <p:cNvSpPr txBox="1"/>
          <p:nvPr>
            <p:ph idx="2" type="title"/>
          </p:nvPr>
        </p:nvSpPr>
        <p:spPr>
          <a:xfrm>
            <a:off x="29100" y="0"/>
            <a:ext cx="1381800" cy="841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6000"/>
              <a:buNone/>
            </a:pPr>
            <a:r>
              <a:rPr lang="en"/>
              <a:t>01</a:t>
            </a:r>
            <a:endParaRPr/>
          </a:p>
        </p:txBody>
      </p:sp>
      <p:sp>
        <p:nvSpPr>
          <p:cNvPr id="1332" name="Google Shape;1332;p4"/>
          <p:cNvSpPr txBox="1"/>
          <p:nvPr>
            <p:ph idx="1" type="subTitle"/>
          </p:nvPr>
        </p:nvSpPr>
        <p:spPr>
          <a:xfrm>
            <a:off x="220271" y="1208410"/>
            <a:ext cx="2888482" cy="1960092"/>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Le clustering est une technique d’apprentissage automatique non-supervisée permettant de regrouper une ensemble de données par distance ou par similarité</a:t>
            </a:r>
            <a:endParaRPr/>
          </a:p>
        </p:txBody>
      </p:sp>
      <p:pic>
        <p:nvPicPr>
          <p:cNvPr id="1333" name="Google Shape;1333;p4"/>
          <p:cNvPicPr preferRelativeResize="0"/>
          <p:nvPr/>
        </p:nvPicPr>
        <p:blipFill rotWithShape="1">
          <a:blip r:embed="rId3">
            <a:alphaModFix/>
          </a:blip>
          <a:srcRect b="4591" l="24331" r="23342" t="5721"/>
          <a:stretch/>
        </p:blipFill>
        <p:spPr>
          <a:xfrm rot="2268302">
            <a:off x="3765221" y="4414893"/>
            <a:ext cx="1857374" cy="1790699"/>
          </a:xfrm>
          <a:prstGeom prst="rect">
            <a:avLst/>
          </a:prstGeom>
          <a:noFill/>
          <a:ln>
            <a:noFill/>
          </a:ln>
        </p:spPr>
      </p:pic>
      <p:pic>
        <p:nvPicPr>
          <p:cNvPr id="1334" name="Google Shape;1334;p4"/>
          <p:cNvPicPr preferRelativeResize="0"/>
          <p:nvPr/>
        </p:nvPicPr>
        <p:blipFill rotWithShape="1">
          <a:blip r:embed="rId4">
            <a:alphaModFix/>
          </a:blip>
          <a:srcRect b="8336" l="18647" r="8852" t="7960"/>
          <a:stretch/>
        </p:blipFill>
        <p:spPr>
          <a:xfrm rot="-881929">
            <a:off x="5238943" y="3264440"/>
            <a:ext cx="1175233" cy="763227"/>
          </a:xfrm>
          <a:prstGeom prst="rect">
            <a:avLst/>
          </a:prstGeom>
          <a:noFill/>
          <a:ln>
            <a:noFill/>
          </a:ln>
        </p:spPr>
      </p:pic>
      <p:pic>
        <p:nvPicPr>
          <p:cNvPr id="1335" name="Google Shape;1335;p4"/>
          <p:cNvPicPr preferRelativeResize="0"/>
          <p:nvPr/>
        </p:nvPicPr>
        <p:blipFill rotWithShape="1">
          <a:blip r:embed="rId5">
            <a:alphaModFix/>
          </a:blip>
          <a:srcRect b="5838" l="25537" r="23467" t="7152"/>
          <a:stretch/>
        </p:blipFill>
        <p:spPr>
          <a:xfrm>
            <a:off x="6035249" y="251825"/>
            <a:ext cx="1920000" cy="1842726"/>
          </a:xfrm>
          <a:prstGeom prst="rect">
            <a:avLst/>
          </a:prstGeom>
          <a:noFill/>
          <a:ln>
            <a:noFill/>
          </a:ln>
        </p:spPr>
      </p:pic>
      <p:pic>
        <p:nvPicPr>
          <p:cNvPr id="1336" name="Google Shape;1336;p4"/>
          <p:cNvPicPr preferRelativeResize="0"/>
          <p:nvPr/>
        </p:nvPicPr>
        <p:blipFill rotWithShape="1">
          <a:blip r:embed="rId6">
            <a:alphaModFix/>
          </a:blip>
          <a:srcRect b="0" l="15236" r="10474" t="0"/>
          <a:stretch/>
        </p:blipFill>
        <p:spPr>
          <a:xfrm rot="1220421">
            <a:off x="76841" y="3606787"/>
            <a:ext cx="1552575" cy="1390851"/>
          </a:xfrm>
          <a:prstGeom prst="rect">
            <a:avLst/>
          </a:prstGeom>
          <a:noFill/>
          <a:ln>
            <a:noFill/>
          </a:ln>
        </p:spPr>
      </p:pic>
      <p:grpSp>
        <p:nvGrpSpPr>
          <p:cNvPr id="1337" name="Google Shape;1337;p4"/>
          <p:cNvGrpSpPr/>
          <p:nvPr/>
        </p:nvGrpSpPr>
        <p:grpSpPr>
          <a:xfrm>
            <a:off x="8219800" y="2094550"/>
            <a:ext cx="76825" cy="76800"/>
            <a:chOff x="3104875" y="1099400"/>
            <a:chExt cx="76825" cy="76800"/>
          </a:xfrm>
        </p:grpSpPr>
        <p:sp>
          <p:nvSpPr>
            <p:cNvPr id="1338" name="Google Shape;1338;p4"/>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9" name="Google Shape;1339;p4"/>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40" name="Google Shape;1340;p4"/>
          <p:cNvGrpSpPr/>
          <p:nvPr/>
        </p:nvGrpSpPr>
        <p:grpSpPr>
          <a:xfrm rot="1891135">
            <a:off x="4266962" y="4210993"/>
            <a:ext cx="76828" cy="76803"/>
            <a:chOff x="3104875" y="1099400"/>
            <a:chExt cx="76825" cy="76800"/>
          </a:xfrm>
        </p:grpSpPr>
        <p:sp>
          <p:nvSpPr>
            <p:cNvPr id="1341" name="Google Shape;1341;p4"/>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2" name="Google Shape;1342;p4"/>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43" name="Google Shape;1343;p4"/>
          <p:cNvGrpSpPr/>
          <p:nvPr/>
        </p:nvGrpSpPr>
        <p:grpSpPr>
          <a:xfrm>
            <a:off x="2400025" y="1210988"/>
            <a:ext cx="76825" cy="76800"/>
            <a:chOff x="3104875" y="1099400"/>
            <a:chExt cx="76825" cy="76800"/>
          </a:xfrm>
        </p:grpSpPr>
        <p:sp>
          <p:nvSpPr>
            <p:cNvPr id="1344" name="Google Shape;1344;p4"/>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5" name="Google Shape;1345;p4"/>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346" name="Google Shape;1346;p4"/>
          <p:cNvSpPr txBox="1"/>
          <p:nvPr/>
        </p:nvSpPr>
        <p:spPr>
          <a:xfrm>
            <a:off x="5979382" y="2550484"/>
            <a:ext cx="1920000" cy="606595"/>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2"/>
              </a:buClr>
              <a:buSzPts val="1400"/>
              <a:buFont typeface="Montserrat"/>
              <a:buNone/>
            </a:pPr>
            <a:r>
              <a:rPr b="0" i="0" lang="en" sz="1500" u="none" cap="none" strike="noStrike">
                <a:solidFill>
                  <a:schemeClr val="dk1"/>
                </a:solidFill>
                <a:latin typeface="Montserrat"/>
                <a:ea typeface="Montserrat"/>
                <a:cs typeface="Montserrat"/>
                <a:sym typeface="Montserrat"/>
              </a:rPr>
              <a:t>Pourquoi </a:t>
            </a:r>
            <a:endParaRPr/>
          </a:p>
          <a:p>
            <a:pPr indent="0" lvl="0" marL="0" marR="0" rtl="0" algn="l">
              <a:lnSpc>
                <a:spcPct val="100000"/>
              </a:lnSpc>
              <a:spcBef>
                <a:spcPts val="0"/>
              </a:spcBef>
              <a:spcAft>
                <a:spcPts val="0"/>
              </a:spcAft>
              <a:buClr>
                <a:schemeClr val="dk2"/>
              </a:buClr>
              <a:buSzPts val="1400"/>
              <a:buFont typeface="Montserrat"/>
              <a:buNone/>
            </a:pPr>
            <a:r>
              <a:rPr b="0" i="0" lang="en" sz="1500" u="none" cap="none" strike="noStrike">
                <a:solidFill>
                  <a:schemeClr val="dk1"/>
                </a:solidFill>
                <a:latin typeface="Montserrat"/>
                <a:ea typeface="Montserrat"/>
                <a:cs typeface="Montserrat"/>
                <a:sym typeface="Montserrat"/>
              </a:rPr>
              <a:t>Non-Supervisée??</a:t>
            </a:r>
            <a:endParaRPr/>
          </a:p>
        </p:txBody>
      </p:sp>
      <p:pic>
        <p:nvPicPr>
          <p:cNvPr id="1347" name="Google Shape;1347;p4"/>
          <p:cNvPicPr preferRelativeResize="0"/>
          <p:nvPr/>
        </p:nvPicPr>
        <p:blipFill rotWithShape="1">
          <a:blip r:embed="rId7">
            <a:alphaModFix/>
          </a:blip>
          <a:srcRect b="0" l="0" r="0" t="0"/>
          <a:stretch/>
        </p:blipFill>
        <p:spPr>
          <a:xfrm>
            <a:off x="5035288" y="2188456"/>
            <a:ext cx="1611418" cy="1218712"/>
          </a:xfrm>
          <a:prstGeom prst="rect">
            <a:avLst/>
          </a:prstGeom>
          <a:noFill/>
          <a:ln>
            <a:noFill/>
          </a:ln>
        </p:spPr>
      </p:pic>
      <p:sp>
        <p:nvSpPr>
          <p:cNvPr id="1348" name="Google Shape;1348;p4"/>
          <p:cNvSpPr txBox="1"/>
          <p:nvPr>
            <p:ph type="title"/>
          </p:nvPr>
        </p:nvSpPr>
        <p:spPr>
          <a:xfrm>
            <a:off x="2349938" y="185349"/>
            <a:ext cx="6514972" cy="531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lang="en" sz="3200">
                <a:solidFill>
                  <a:srgbClr val="A5A5A5"/>
                </a:solidFill>
              </a:rPr>
              <a:t>Qu’est-ce que le clustering?</a:t>
            </a:r>
            <a:endParaRPr sz="3200">
              <a:solidFill>
                <a:srgbClr val="A5A5A5"/>
              </a:solidFill>
            </a:endParaRPr>
          </a:p>
        </p:txBody>
      </p:sp>
      <p:sp>
        <p:nvSpPr>
          <p:cNvPr id="1349" name="Google Shape;1349;p4"/>
          <p:cNvSpPr txBox="1"/>
          <p:nvPr/>
        </p:nvSpPr>
        <p:spPr>
          <a:xfrm>
            <a:off x="1320960" y="32509"/>
            <a:ext cx="1919999" cy="841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0" i="0" lang="en" sz="4800" u="none" cap="none" strike="noStrike">
                <a:solidFill>
                  <a:srgbClr val="A5A5A5"/>
                </a:solidFill>
                <a:latin typeface="Montserrat Black"/>
                <a:ea typeface="Montserrat Black"/>
                <a:cs typeface="Montserrat Black"/>
                <a:sym typeface="Montserrat Black"/>
              </a:rPr>
              <a:t>-a)</a:t>
            </a:r>
            <a:endParaRPr/>
          </a:p>
        </p:txBody>
      </p:sp>
      <p:sp>
        <p:nvSpPr>
          <p:cNvPr id="1350" name="Google Shape;1350;p4"/>
          <p:cNvSpPr txBox="1"/>
          <p:nvPr/>
        </p:nvSpPr>
        <p:spPr>
          <a:xfrm>
            <a:off x="137800" y="3127825"/>
            <a:ext cx="48975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rPr>
              <a:t>Chaque </a:t>
            </a:r>
            <a:r>
              <a:rPr lang="en">
                <a:solidFill>
                  <a:schemeClr val="dk1"/>
                </a:solidFill>
              </a:rPr>
              <a:t>groupe de points de données similaires est appelé </a:t>
            </a:r>
            <a:r>
              <a:rPr i="1" lang="en">
                <a:solidFill>
                  <a:srgbClr val="FFFF00"/>
                </a:solidFill>
              </a:rPr>
              <a:t>cluster</a:t>
            </a:r>
            <a:r>
              <a:rPr lang="en">
                <a:solidFill>
                  <a:schemeClr val="dk1"/>
                </a:solidFill>
              </a:rPr>
              <a:t>.</a:t>
            </a:r>
            <a:endParaRPr>
              <a:solidFill>
                <a:schemeClr val="dk1"/>
              </a:solidFill>
            </a:endParaRPr>
          </a:p>
        </p:txBody>
      </p:sp>
      <p:sp>
        <p:nvSpPr>
          <p:cNvPr id="1351" name="Google Shape;1351;p4"/>
          <p:cNvSpPr txBox="1"/>
          <p:nvPr>
            <p:ph idx="12" type="sldNum"/>
          </p:nvPr>
        </p:nvSpPr>
        <p:spPr>
          <a:xfrm>
            <a:off x="8121325" y="4749850"/>
            <a:ext cx="548400" cy="33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5" name="Shape 1355"/>
        <p:cNvGrpSpPr/>
        <p:nvPr/>
      </p:nvGrpSpPr>
      <p:grpSpPr>
        <a:xfrm>
          <a:off x="0" y="0"/>
          <a:ext cx="0" cy="0"/>
          <a:chOff x="0" y="0"/>
          <a:chExt cx="0" cy="0"/>
        </a:xfrm>
      </p:grpSpPr>
      <p:sp>
        <p:nvSpPr>
          <p:cNvPr id="1356" name="Google Shape;1356;p5"/>
          <p:cNvSpPr txBox="1"/>
          <p:nvPr>
            <p:ph type="title"/>
          </p:nvPr>
        </p:nvSpPr>
        <p:spPr>
          <a:xfrm>
            <a:off x="2466482" y="180114"/>
            <a:ext cx="6298831" cy="531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solidFill>
                  <a:srgbClr val="A5A5A5"/>
                </a:solidFill>
              </a:rPr>
              <a:t>Algorithme non-supervisée</a:t>
            </a:r>
            <a:endParaRPr>
              <a:solidFill>
                <a:srgbClr val="A5A5A5"/>
              </a:solidFill>
            </a:endParaRPr>
          </a:p>
        </p:txBody>
      </p:sp>
      <p:sp>
        <p:nvSpPr>
          <p:cNvPr id="1357" name="Google Shape;1357;p5"/>
          <p:cNvSpPr txBox="1"/>
          <p:nvPr>
            <p:ph idx="1" type="subTitle"/>
          </p:nvPr>
        </p:nvSpPr>
        <p:spPr>
          <a:xfrm>
            <a:off x="3881149" y="1216271"/>
            <a:ext cx="5006700" cy="2802835"/>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000"/>
              <a:buNone/>
            </a:pPr>
            <a:r>
              <a:rPr lang="en" sz="1600"/>
              <a:t>En machine learning, la technique de l’apprentissage non supervisé (ou unsupervised learning) consiste à entraîner des modèles, sans réaliser d’étiquetage manuel ou automatique des données au préalable. Les algorithmes regroupent les données en fonction de leur similitude, sans aucune intervention humaine.</a:t>
            </a:r>
            <a:endParaRPr sz="1600"/>
          </a:p>
        </p:txBody>
      </p:sp>
      <p:pic>
        <p:nvPicPr>
          <p:cNvPr id="1358" name="Google Shape;1358;p5"/>
          <p:cNvPicPr preferRelativeResize="0"/>
          <p:nvPr/>
        </p:nvPicPr>
        <p:blipFill rotWithShape="1">
          <a:blip r:embed="rId3">
            <a:alphaModFix/>
          </a:blip>
          <a:srcRect b="5838" l="25537" r="23467" t="7152"/>
          <a:stretch/>
        </p:blipFill>
        <p:spPr>
          <a:xfrm>
            <a:off x="1353599" y="1585225"/>
            <a:ext cx="1920000" cy="1842726"/>
          </a:xfrm>
          <a:prstGeom prst="rect">
            <a:avLst/>
          </a:prstGeom>
          <a:noFill/>
          <a:ln>
            <a:noFill/>
          </a:ln>
        </p:spPr>
      </p:pic>
      <p:pic>
        <p:nvPicPr>
          <p:cNvPr id="1359" name="Google Shape;1359;p5"/>
          <p:cNvPicPr preferRelativeResize="0"/>
          <p:nvPr/>
        </p:nvPicPr>
        <p:blipFill rotWithShape="1">
          <a:blip r:embed="rId4">
            <a:alphaModFix/>
          </a:blip>
          <a:srcRect b="0" l="15236" r="10474" t="0"/>
          <a:stretch/>
        </p:blipFill>
        <p:spPr>
          <a:xfrm rot="-1358193">
            <a:off x="674149" y="1062985"/>
            <a:ext cx="1552576" cy="1390852"/>
          </a:xfrm>
          <a:prstGeom prst="rect">
            <a:avLst/>
          </a:prstGeom>
          <a:noFill/>
          <a:ln>
            <a:noFill/>
          </a:ln>
        </p:spPr>
      </p:pic>
      <p:grpSp>
        <p:nvGrpSpPr>
          <p:cNvPr id="1360" name="Google Shape;1360;p5"/>
          <p:cNvGrpSpPr/>
          <p:nvPr/>
        </p:nvGrpSpPr>
        <p:grpSpPr>
          <a:xfrm>
            <a:off x="8219800" y="2094550"/>
            <a:ext cx="76825" cy="76800"/>
            <a:chOff x="3104875" y="1099400"/>
            <a:chExt cx="76825" cy="76800"/>
          </a:xfrm>
        </p:grpSpPr>
        <p:sp>
          <p:nvSpPr>
            <p:cNvPr id="1361" name="Google Shape;1361;p5"/>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2" name="Google Shape;1362;p5"/>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63" name="Google Shape;1363;p5"/>
          <p:cNvGrpSpPr/>
          <p:nvPr/>
        </p:nvGrpSpPr>
        <p:grpSpPr>
          <a:xfrm>
            <a:off x="2830475" y="905613"/>
            <a:ext cx="76825" cy="76800"/>
            <a:chOff x="3104875" y="1099400"/>
            <a:chExt cx="76825" cy="76800"/>
          </a:xfrm>
        </p:grpSpPr>
        <p:sp>
          <p:nvSpPr>
            <p:cNvPr id="1364" name="Google Shape;1364;p5"/>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5" name="Google Shape;1365;p5"/>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366" name="Google Shape;1366;p5"/>
          <p:cNvPicPr preferRelativeResize="0"/>
          <p:nvPr/>
        </p:nvPicPr>
        <p:blipFill rotWithShape="1">
          <a:blip r:embed="rId5">
            <a:alphaModFix/>
          </a:blip>
          <a:srcRect b="0" l="22008" r="18454" t="0"/>
          <a:stretch/>
        </p:blipFill>
        <p:spPr>
          <a:xfrm rot="1203247">
            <a:off x="2250929" y="3556995"/>
            <a:ext cx="903665" cy="853810"/>
          </a:xfrm>
          <a:prstGeom prst="rect">
            <a:avLst/>
          </a:prstGeom>
          <a:noFill/>
          <a:ln>
            <a:noFill/>
          </a:ln>
        </p:spPr>
      </p:pic>
      <p:grpSp>
        <p:nvGrpSpPr>
          <p:cNvPr id="1367" name="Google Shape;1367;p5"/>
          <p:cNvGrpSpPr/>
          <p:nvPr/>
        </p:nvGrpSpPr>
        <p:grpSpPr>
          <a:xfrm>
            <a:off x="1038925" y="3057463"/>
            <a:ext cx="76825" cy="76800"/>
            <a:chOff x="3104875" y="1099400"/>
            <a:chExt cx="76825" cy="76800"/>
          </a:xfrm>
        </p:grpSpPr>
        <p:sp>
          <p:nvSpPr>
            <p:cNvPr id="1368" name="Google Shape;1368;p5"/>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9" name="Google Shape;1369;p5"/>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70" name="Google Shape;1370;p5"/>
          <p:cNvGrpSpPr/>
          <p:nvPr/>
        </p:nvGrpSpPr>
        <p:grpSpPr>
          <a:xfrm>
            <a:off x="7587300" y="4276238"/>
            <a:ext cx="76825" cy="76800"/>
            <a:chOff x="3104875" y="1099400"/>
            <a:chExt cx="76825" cy="76800"/>
          </a:xfrm>
        </p:grpSpPr>
        <p:sp>
          <p:nvSpPr>
            <p:cNvPr id="1371" name="Google Shape;1371;p5"/>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2" name="Google Shape;1372;p5"/>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373" name="Google Shape;1373;p5"/>
          <p:cNvSpPr txBox="1"/>
          <p:nvPr/>
        </p:nvSpPr>
        <p:spPr>
          <a:xfrm>
            <a:off x="29100" y="0"/>
            <a:ext cx="1381800" cy="841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0" i="0" lang="en" sz="7200" u="none" cap="none" strike="noStrike">
                <a:solidFill>
                  <a:schemeClr val="dk1"/>
                </a:solidFill>
                <a:latin typeface="Montserrat Black"/>
                <a:ea typeface="Montserrat Black"/>
                <a:cs typeface="Montserrat Black"/>
                <a:sym typeface="Montserrat Black"/>
              </a:rPr>
              <a:t>01</a:t>
            </a:r>
            <a:endParaRPr/>
          </a:p>
        </p:txBody>
      </p:sp>
      <p:sp>
        <p:nvSpPr>
          <p:cNvPr id="1374" name="Google Shape;1374;p5"/>
          <p:cNvSpPr txBox="1"/>
          <p:nvPr/>
        </p:nvSpPr>
        <p:spPr>
          <a:xfrm>
            <a:off x="1406479" y="52417"/>
            <a:ext cx="1919999" cy="841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0" i="0" lang="en" sz="4800" u="none" cap="none" strike="noStrike">
                <a:solidFill>
                  <a:srgbClr val="A5A5A5"/>
                </a:solidFill>
                <a:latin typeface="Montserrat Black"/>
                <a:ea typeface="Montserrat Black"/>
                <a:cs typeface="Montserrat Black"/>
                <a:sym typeface="Montserrat Black"/>
              </a:rPr>
              <a:t>-b)</a:t>
            </a:r>
            <a:endParaRPr/>
          </a:p>
        </p:txBody>
      </p:sp>
      <p:sp>
        <p:nvSpPr>
          <p:cNvPr id="1375" name="Google Shape;1375;p5"/>
          <p:cNvSpPr txBox="1"/>
          <p:nvPr/>
        </p:nvSpPr>
        <p:spPr>
          <a:xfrm>
            <a:off x="4470444" y="4284529"/>
            <a:ext cx="3749356" cy="606595"/>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2"/>
              </a:buClr>
              <a:buSzPts val="1400"/>
              <a:buFont typeface="Montserrat"/>
              <a:buNone/>
            </a:pPr>
            <a:r>
              <a:t/>
            </a:r>
            <a:endParaRPr b="0" i="0" sz="1500" u="none" cap="none" strike="noStrike">
              <a:solidFill>
                <a:srgbClr val="CEACE6"/>
              </a:solidFill>
              <a:latin typeface="Montserrat"/>
              <a:ea typeface="Montserrat"/>
              <a:cs typeface="Montserrat"/>
              <a:sym typeface="Montserrat"/>
            </a:endParaRPr>
          </a:p>
        </p:txBody>
      </p:sp>
      <p:sp>
        <p:nvSpPr>
          <p:cNvPr id="1376" name="Google Shape;1376;p5"/>
          <p:cNvSpPr/>
          <p:nvPr/>
        </p:nvSpPr>
        <p:spPr>
          <a:xfrm>
            <a:off x="3476847" y="4248864"/>
            <a:ext cx="5178055" cy="746095"/>
          </a:xfrm>
          <a:prstGeom prst="ellipse">
            <a:avLst/>
          </a:prstGeom>
          <a:gradFill>
            <a:gsLst>
              <a:gs pos="0">
                <a:srgbClr val="513474"/>
              </a:gs>
              <a:gs pos="50000">
                <a:srgbClr val="754BA9"/>
              </a:gs>
              <a:gs pos="100000">
                <a:srgbClr val="8D5BCA"/>
              </a:gs>
            </a:gsLst>
            <a:lin ang="13500000" scaled="0"/>
          </a:gradFill>
          <a:ln cap="flat" cmpd="sng" w="9525">
            <a:solidFill>
              <a:srgbClr val="6C96C8"/>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 sz="1400" u="none" cap="none" strike="noStrike">
                <a:solidFill>
                  <a:schemeClr val="lt1"/>
                </a:solidFill>
                <a:latin typeface="Arial"/>
                <a:ea typeface="Arial"/>
                <a:cs typeface="Arial"/>
                <a:sym typeface="Arial"/>
              </a:rPr>
              <a:t>Quelle différence avec le supervisé que je connais déjà?</a:t>
            </a:r>
            <a:endParaRPr/>
          </a:p>
        </p:txBody>
      </p:sp>
      <p:sp>
        <p:nvSpPr>
          <p:cNvPr id="1377" name="Google Shape;1377;p5"/>
          <p:cNvSpPr txBox="1"/>
          <p:nvPr>
            <p:ph idx="12" type="sldNum"/>
          </p:nvPr>
        </p:nvSpPr>
        <p:spPr>
          <a:xfrm>
            <a:off x="8121325" y="4749850"/>
            <a:ext cx="548400" cy="33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1" name="Shape 1381"/>
        <p:cNvGrpSpPr/>
        <p:nvPr/>
      </p:nvGrpSpPr>
      <p:grpSpPr>
        <a:xfrm>
          <a:off x="0" y="0"/>
          <a:ext cx="0" cy="0"/>
          <a:chOff x="0" y="0"/>
          <a:chExt cx="0" cy="0"/>
        </a:xfrm>
      </p:grpSpPr>
      <p:pic>
        <p:nvPicPr>
          <p:cNvPr id="1382" name="Google Shape;1382;p6"/>
          <p:cNvPicPr preferRelativeResize="0"/>
          <p:nvPr/>
        </p:nvPicPr>
        <p:blipFill rotWithShape="1">
          <a:blip r:embed="rId3">
            <a:alphaModFix/>
          </a:blip>
          <a:srcRect b="0" l="22008" r="18454" t="0"/>
          <a:stretch/>
        </p:blipFill>
        <p:spPr>
          <a:xfrm rot="1203247">
            <a:off x="3949067" y="-271955"/>
            <a:ext cx="903665" cy="853810"/>
          </a:xfrm>
          <a:prstGeom prst="rect">
            <a:avLst/>
          </a:prstGeom>
          <a:noFill/>
          <a:ln>
            <a:noFill/>
          </a:ln>
        </p:spPr>
      </p:pic>
      <p:sp>
        <p:nvSpPr>
          <p:cNvPr id="1383" name="Google Shape;1383;p6"/>
          <p:cNvSpPr txBox="1"/>
          <p:nvPr>
            <p:ph type="title"/>
          </p:nvPr>
        </p:nvSpPr>
        <p:spPr>
          <a:xfrm>
            <a:off x="2448273" y="154950"/>
            <a:ext cx="6483074" cy="531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solidFill>
                  <a:srgbClr val="A5A5A5"/>
                </a:solidFill>
              </a:rPr>
              <a:t>Unsupervised Vs Supervised</a:t>
            </a:r>
            <a:endParaRPr>
              <a:solidFill>
                <a:srgbClr val="A5A5A5"/>
              </a:solidFill>
            </a:endParaRPr>
          </a:p>
        </p:txBody>
      </p:sp>
      <p:pic>
        <p:nvPicPr>
          <p:cNvPr id="1384" name="Google Shape;1384;p6"/>
          <p:cNvPicPr preferRelativeResize="0"/>
          <p:nvPr/>
        </p:nvPicPr>
        <p:blipFill rotWithShape="1">
          <a:blip r:embed="rId4">
            <a:alphaModFix/>
          </a:blip>
          <a:srcRect b="5838" l="25537" r="23467" t="7152"/>
          <a:stretch/>
        </p:blipFill>
        <p:spPr>
          <a:xfrm>
            <a:off x="1353599" y="1585225"/>
            <a:ext cx="1920000" cy="1842726"/>
          </a:xfrm>
          <a:prstGeom prst="rect">
            <a:avLst/>
          </a:prstGeom>
          <a:noFill/>
          <a:ln>
            <a:noFill/>
          </a:ln>
        </p:spPr>
      </p:pic>
      <p:pic>
        <p:nvPicPr>
          <p:cNvPr id="1385" name="Google Shape;1385;p6"/>
          <p:cNvPicPr preferRelativeResize="0"/>
          <p:nvPr/>
        </p:nvPicPr>
        <p:blipFill rotWithShape="1">
          <a:blip r:embed="rId5">
            <a:alphaModFix/>
          </a:blip>
          <a:srcRect b="0" l="15236" r="10474" t="0"/>
          <a:stretch/>
        </p:blipFill>
        <p:spPr>
          <a:xfrm rot="-1358193">
            <a:off x="5251631" y="4448075"/>
            <a:ext cx="1552576" cy="1390852"/>
          </a:xfrm>
          <a:prstGeom prst="rect">
            <a:avLst/>
          </a:prstGeom>
          <a:noFill/>
          <a:ln>
            <a:noFill/>
          </a:ln>
        </p:spPr>
      </p:pic>
      <p:grpSp>
        <p:nvGrpSpPr>
          <p:cNvPr id="1386" name="Google Shape;1386;p6"/>
          <p:cNvGrpSpPr/>
          <p:nvPr/>
        </p:nvGrpSpPr>
        <p:grpSpPr>
          <a:xfrm>
            <a:off x="8219800" y="2094550"/>
            <a:ext cx="76825" cy="76800"/>
            <a:chOff x="3104875" y="1099400"/>
            <a:chExt cx="76825" cy="76800"/>
          </a:xfrm>
        </p:grpSpPr>
        <p:sp>
          <p:nvSpPr>
            <p:cNvPr id="1387" name="Google Shape;1387;p6"/>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8" name="Google Shape;1388;p6"/>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89" name="Google Shape;1389;p6"/>
          <p:cNvGrpSpPr/>
          <p:nvPr/>
        </p:nvGrpSpPr>
        <p:grpSpPr>
          <a:xfrm>
            <a:off x="2830475" y="905613"/>
            <a:ext cx="76825" cy="76800"/>
            <a:chOff x="3104875" y="1099400"/>
            <a:chExt cx="76825" cy="76800"/>
          </a:xfrm>
        </p:grpSpPr>
        <p:sp>
          <p:nvSpPr>
            <p:cNvPr id="1390" name="Google Shape;1390;p6"/>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1" name="Google Shape;1391;p6"/>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92" name="Google Shape;1392;p6"/>
          <p:cNvGrpSpPr/>
          <p:nvPr/>
        </p:nvGrpSpPr>
        <p:grpSpPr>
          <a:xfrm>
            <a:off x="1038925" y="3057463"/>
            <a:ext cx="76825" cy="76800"/>
            <a:chOff x="3104875" y="1099400"/>
            <a:chExt cx="76825" cy="76800"/>
          </a:xfrm>
        </p:grpSpPr>
        <p:sp>
          <p:nvSpPr>
            <p:cNvPr id="1393" name="Google Shape;1393;p6"/>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4" name="Google Shape;1394;p6"/>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95" name="Google Shape;1395;p6"/>
          <p:cNvGrpSpPr/>
          <p:nvPr/>
        </p:nvGrpSpPr>
        <p:grpSpPr>
          <a:xfrm>
            <a:off x="7587300" y="4276238"/>
            <a:ext cx="76825" cy="76800"/>
            <a:chOff x="3104875" y="1099400"/>
            <a:chExt cx="76825" cy="76800"/>
          </a:xfrm>
        </p:grpSpPr>
        <p:sp>
          <p:nvSpPr>
            <p:cNvPr id="1396" name="Google Shape;1396;p6"/>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7" name="Google Shape;1397;p6"/>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398" name="Google Shape;1398;p6"/>
          <p:cNvSpPr txBox="1"/>
          <p:nvPr/>
        </p:nvSpPr>
        <p:spPr>
          <a:xfrm>
            <a:off x="29100" y="0"/>
            <a:ext cx="1381800" cy="841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0" i="0" lang="en" sz="7200" u="none" cap="none" strike="noStrike">
                <a:solidFill>
                  <a:schemeClr val="dk1"/>
                </a:solidFill>
                <a:latin typeface="Montserrat Black"/>
                <a:ea typeface="Montserrat Black"/>
                <a:cs typeface="Montserrat Black"/>
                <a:sym typeface="Montserrat Black"/>
              </a:rPr>
              <a:t>01</a:t>
            </a:r>
            <a:endParaRPr/>
          </a:p>
        </p:txBody>
      </p:sp>
      <p:sp>
        <p:nvSpPr>
          <p:cNvPr id="1399" name="Google Shape;1399;p6"/>
          <p:cNvSpPr txBox="1"/>
          <p:nvPr/>
        </p:nvSpPr>
        <p:spPr>
          <a:xfrm>
            <a:off x="1441034" y="21119"/>
            <a:ext cx="1381801" cy="841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0" i="0" lang="en" sz="4800" u="none" cap="none" strike="noStrike">
                <a:solidFill>
                  <a:srgbClr val="A5A5A5"/>
                </a:solidFill>
                <a:latin typeface="Montserrat Black"/>
                <a:ea typeface="Montserrat Black"/>
                <a:cs typeface="Montserrat Black"/>
                <a:sym typeface="Montserrat Black"/>
              </a:rPr>
              <a:t>-c)</a:t>
            </a:r>
            <a:endParaRPr/>
          </a:p>
        </p:txBody>
      </p:sp>
      <p:pic>
        <p:nvPicPr>
          <p:cNvPr id="1400" name="Google Shape;1400;p6"/>
          <p:cNvPicPr preferRelativeResize="0"/>
          <p:nvPr/>
        </p:nvPicPr>
        <p:blipFill rotWithShape="1">
          <a:blip r:embed="rId6">
            <a:alphaModFix/>
          </a:blip>
          <a:srcRect b="0" l="0" r="0" t="0"/>
          <a:stretch/>
        </p:blipFill>
        <p:spPr>
          <a:xfrm>
            <a:off x="116105" y="1880788"/>
            <a:ext cx="4176144" cy="2539985"/>
          </a:xfrm>
          <a:prstGeom prst="rect">
            <a:avLst/>
          </a:prstGeom>
          <a:noFill/>
          <a:ln>
            <a:noFill/>
          </a:ln>
        </p:spPr>
      </p:pic>
      <p:pic>
        <p:nvPicPr>
          <p:cNvPr id="1401" name="Google Shape;1401;p6"/>
          <p:cNvPicPr preferRelativeResize="0"/>
          <p:nvPr/>
        </p:nvPicPr>
        <p:blipFill rotWithShape="1">
          <a:blip r:embed="rId7">
            <a:alphaModFix/>
          </a:blip>
          <a:srcRect b="0" l="0" r="0" t="0"/>
          <a:stretch/>
        </p:blipFill>
        <p:spPr>
          <a:xfrm>
            <a:off x="4926971" y="1885345"/>
            <a:ext cx="4004376" cy="2539985"/>
          </a:xfrm>
          <a:prstGeom prst="rect">
            <a:avLst/>
          </a:prstGeom>
          <a:noFill/>
          <a:ln>
            <a:noFill/>
          </a:ln>
        </p:spPr>
      </p:pic>
      <p:sp>
        <p:nvSpPr>
          <p:cNvPr id="1402" name="Google Shape;1402;p6"/>
          <p:cNvSpPr txBox="1"/>
          <p:nvPr>
            <p:ph idx="1" type="subTitle"/>
          </p:nvPr>
        </p:nvSpPr>
        <p:spPr>
          <a:xfrm>
            <a:off x="223549" y="1129244"/>
            <a:ext cx="1520191" cy="368954"/>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000"/>
              <a:buNone/>
            </a:pPr>
            <a:r>
              <a:rPr b="1" lang="en" sz="1600" u="sng">
                <a:solidFill>
                  <a:srgbClr val="CEACE6"/>
                </a:solidFill>
              </a:rPr>
              <a:t>Exemple1</a:t>
            </a:r>
            <a:endParaRPr b="1" sz="1600" u="sng">
              <a:solidFill>
                <a:srgbClr val="CEACE6"/>
              </a:solidFill>
            </a:endParaRPr>
          </a:p>
        </p:txBody>
      </p:sp>
      <p:sp>
        <p:nvSpPr>
          <p:cNvPr id="1403" name="Google Shape;1403;p6"/>
          <p:cNvSpPr txBox="1"/>
          <p:nvPr>
            <p:ph idx="12" type="sldNum"/>
          </p:nvPr>
        </p:nvSpPr>
        <p:spPr>
          <a:xfrm>
            <a:off x="8121325" y="4749850"/>
            <a:ext cx="548400" cy="33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7" name="Shape 1407"/>
        <p:cNvGrpSpPr/>
        <p:nvPr/>
      </p:nvGrpSpPr>
      <p:grpSpPr>
        <a:xfrm>
          <a:off x="0" y="0"/>
          <a:ext cx="0" cy="0"/>
          <a:chOff x="0" y="0"/>
          <a:chExt cx="0" cy="0"/>
        </a:xfrm>
      </p:grpSpPr>
      <p:pic>
        <p:nvPicPr>
          <p:cNvPr id="1408" name="Google Shape;1408;p7"/>
          <p:cNvPicPr preferRelativeResize="0"/>
          <p:nvPr/>
        </p:nvPicPr>
        <p:blipFill rotWithShape="1">
          <a:blip r:embed="rId3">
            <a:alphaModFix/>
          </a:blip>
          <a:srcRect b="0" l="22008" r="18454" t="0"/>
          <a:stretch/>
        </p:blipFill>
        <p:spPr>
          <a:xfrm rot="1203247">
            <a:off x="3949067" y="-271955"/>
            <a:ext cx="903665" cy="853810"/>
          </a:xfrm>
          <a:prstGeom prst="rect">
            <a:avLst/>
          </a:prstGeom>
          <a:noFill/>
          <a:ln>
            <a:noFill/>
          </a:ln>
        </p:spPr>
      </p:pic>
      <p:sp>
        <p:nvSpPr>
          <p:cNvPr id="1409" name="Google Shape;1409;p7"/>
          <p:cNvSpPr txBox="1"/>
          <p:nvPr>
            <p:ph type="title"/>
          </p:nvPr>
        </p:nvSpPr>
        <p:spPr>
          <a:xfrm>
            <a:off x="2448273" y="154950"/>
            <a:ext cx="6483074" cy="531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solidFill>
                  <a:srgbClr val="A5A5A5"/>
                </a:solidFill>
              </a:rPr>
              <a:t>Unsupervised Vs Supervised</a:t>
            </a:r>
            <a:endParaRPr>
              <a:solidFill>
                <a:srgbClr val="A5A5A5"/>
              </a:solidFill>
            </a:endParaRPr>
          </a:p>
        </p:txBody>
      </p:sp>
      <p:pic>
        <p:nvPicPr>
          <p:cNvPr id="1410" name="Google Shape;1410;p7"/>
          <p:cNvPicPr preferRelativeResize="0"/>
          <p:nvPr/>
        </p:nvPicPr>
        <p:blipFill rotWithShape="1">
          <a:blip r:embed="rId4">
            <a:alphaModFix/>
          </a:blip>
          <a:srcRect b="5838" l="25537" r="23467" t="7152"/>
          <a:stretch/>
        </p:blipFill>
        <p:spPr>
          <a:xfrm>
            <a:off x="2822835" y="1498198"/>
            <a:ext cx="1920000" cy="1842726"/>
          </a:xfrm>
          <a:prstGeom prst="rect">
            <a:avLst/>
          </a:prstGeom>
          <a:noFill/>
          <a:ln>
            <a:noFill/>
          </a:ln>
        </p:spPr>
      </p:pic>
      <p:pic>
        <p:nvPicPr>
          <p:cNvPr id="1411" name="Google Shape;1411;p7"/>
          <p:cNvPicPr preferRelativeResize="0"/>
          <p:nvPr/>
        </p:nvPicPr>
        <p:blipFill rotWithShape="1">
          <a:blip r:embed="rId5">
            <a:alphaModFix/>
          </a:blip>
          <a:srcRect b="0" l="15236" r="10474" t="0"/>
          <a:stretch/>
        </p:blipFill>
        <p:spPr>
          <a:xfrm rot="-1358193">
            <a:off x="5251631" y="4448075"/>
            <a:ext cx="1552576" cy="1390852"/>
          </a:xfrm>
          <a:prstGeom prst="rect">
            <a:avLst/>
          </a:prstGeom>
          <a:noFill/>
          <a:ln>
            <a:noFill/>
          </a:ln>
        </p:spPr>
      </p:pic>
      <p:grpSp>
        <p:nvGrpSpPr>
          <p:cNvPr id="1412" name="Google Shape;1412;p7"/>
          <p:cNvGrpSpPr/>
          <p:nvPr/>
        </p:nvGrpSpPr>
        <p:grpSpPr>
          <a:xfrm>
            <a:off x="8219800" y="2094550"/>
            <a:ext cx="76825" cy="76800"/>
            <a:chOff x="3104875" y="1099400"/>
            <a:chExt cx="76825" cy="76800"/>
          </a:xfrm>
        </p:grpSpPr>
        <p:sp>
          <p:nvSpPr>
            <p:cNvPr id="1413" name="Google Shape;1413;p7"/>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4" name="Google Shape;1414;p7"/>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15" name="Google Shape;1415;p7"/>
          <p:cNvGrpSpPr/>
          <p:nvPr/>
        </p:nvGrpSpPr>
        <p:grpSpPr>
          <a:xfrm>
            <a:off x="2830475" y="905613"/>
            <a:ext cx="76825" cy="76800"/>
            <a:chOff x="3104875" y="1099400"/>
            <a:chExt cx="76825" cy="76800"/>
          </a:xfrm>
        </p:grpSpPr>
        <p:sp>
          <p:nvSpPr>
            <p:cNvPr id="1416" name="Google Shape;1416;p7"/>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7" name="Google Shape;1417;p7"/>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18" name="Google Shape;1418;p7"/>
          <p:cNvGrpSpPr/>
          <p:nvPr/>
        </p:nvGrpSpPr>
        <p:grpSpPr>
          <a:xfrm>
            <a:off x="1038925" y="3057463"/>
            <a:ext cx="76825" cy="76800"/>
            <a:chOff x="3104875" y="1099400"/>
            <a:chExt cx="76825" cy="76800"/>
          </a:xfrm>
        </p:grpSpPr>
        <p:sp>
          <p:nvSpPr>
            <p:cNvPr id="1419" name="Google Shape;1419;p7"/>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0" name="Google Shape;1420;p7"/>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21" name="Google Shape;1421;p7"/>
          <p:cNvGrpSpPr/>
          <p:nvPr/>
        </p:nvGrpSpPr>
        <p:grpSpPr>
          <a:xfrm>
            <a:off x="7587300" y="4276238"/>
            <a:ext cx="76825" cy="76800"/>
            <a:chOff x="3104875" y="1099400"/>
            <a:chExt cx="76825" cy="76800"/>
          </a:xfrm>
        </p:grpSpPr>
        <p:sp>
          <p:nvSpPr>
            <p:cNvPr id="1422" name="Google Shape;1422;p7"/>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3" name="Google Shape;1423;p7"/>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424" name="Google Shape;1424;p7"/>
          <p:cNvSpPr txBox="1"/>
          <p:nvPr/>
        </p:nvSpPr>
        <p:spPr>
          <a:xfrm>
            <a:off x="29100" y="0"/>
            <a:ext cx="1381800" cy="841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0" i="0" lang="en" sz="7200" u="none" cap="none" strike="noStrike">
                <a:solidFill>
                  <a:schemeClr val="dk1"/>
                </a:solidFill>
                <a:latin typeface="Montserrat Black"/>
                <a:ea typeface="Montserrat Black"/>
                <a:cs typeface="Montserrat Black"/>
                <a:sym typeface="Montserrat Black"/>
              </a:rPr>
              <a:t>01</a:t>
            </a:r>
            <a:endParaRPr/>
          </a:p>
        </p:txBody>
      </p:sp>
      <p:sp>
        <p:nvSpPr>
          <p:cNvPr id="1425" name="Google Shape;1425;p7"/>
          <p:cNvSpPr txBox="1"/>
          <p:nvPr/>
        </p:nvSpPr>
        <p:spPr>
          <a:xfrm>
            <a:off x="1441034" y="21119"/>
            <a:ext cx="1381801" cy="841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0" i="0" lang="en" sz="4800" u="none" cap="none" strike="noStrike">
                <a:solidFill>
                  <a:srgbClr val="A5A5A5"/>
                </a:solidFill>
                <a:latin typeface="Montserrat Black"/>
                <a:ea typeface="Montserrat Black"/>
                <a:cs typeface="Montserrat Black"/>
                <a:sym typeface="Montserrat Black"/>
              </a:rPr>
              <a:t>-c)</a:t>
            </a:r>
            <a:endParaRPr/>
          </a:p>
        </p:txBody>
      </p:sp>
      <p:sp>
        <p:nvSpPr>
          <p:cNvPr id="1426" name="Google Shape;1426;p7"/>
          <p:cNvSpPr txBox="1"/>
          <p:nvPr>
            <p:ph idx="1" type="subTitle"/>
          </p:nvPr>
        </p:nvSpPr>
        <p:spPr>
          <a:xfrm>
            <a:off x="63845" y="1127050"/>
            <a:ext cx="1600168" cy="1699883"/>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000"/>
              <a:buNone/>
            </a:pPr>
            <a:r>
              <a:rPr b="1" lang="en" sz="1600" u="sng">
                <a:solidFill>
                  <a:srgbClr val="CEACE6"/>
                </a:solidFill>
              </a:rPr>
              <a:t>Exemple2:</a:t>
            </a:r>
            <a:endParaRPr/>
          </a:p>
          <a:p>
            <a:pPr indent="0" lvl="0" marL="0" rtl="0" algn="ctr">
              <a:lnSpc>
                <a:spcPct val="100000"/>
              </a:lnSpc>
              <a:spcBef>
                <a:spcPts val="0"/>
              </a:spcBef>
              <a:spcAft>
                <a:spcPts val="0"/>
              </a:spcAft>
              <a:buSzPts val="3000"/>
              <a:buNone/>
            </a:pPr>
            <a:r>
              <a:rPr lang="en" sz="1600"/>
              <a:t>Précisément:</a:t>
            </a:r>
            <a:endParaRPr/>
          </a:p>
          <a:p>
            <a:pPr indent="0" lvl="0" marL="0" rtl="0" algn="ctr">
              <a:lnSpc>
                <a:spcPct val="100000"/>
              </a:lnSpc>
              <a:spcBef>
                <a:spcPts val="0"/>
              </a:spcBef>
              <a:spcAft>
                <a:spcPts val="0"/>
              </a:spcAft>
              <a:buSzPts val="3000"/>
              <a:buNone/>
            </a:pPr>
            <a:r>
              <a:rPr lang="en" sz="1600"/>
              <a:t>(Clustering</a:t>
            </a:r>
            <a:endParaRPr/>
          </a:p>
          <a:p>
            <a:pPr indent="0" lvl="0" marL="0" rtl="0" algn="ctr">
              <a:lnSpc>
                <a:spcPct val="100000"/>
              </a:lnSpc>
              <a:spcBef>
                <a:spcPts val="0"/>
              </a:spcBef>
              <a:spcAft>
                <a:spcPts val="0"/>
              </a:spcAft>
              <a:buSzPts val="3000"/>
              <a:buNone/>
            </a:pPr>
            <a:r>
              <a:rPr lang="en" sz="1600"/>
              <a:t> Vs </a:t>
            </a:r>
            <a:endParaRPr/>
          </a:p>
          <a:p>
            <a:pPr indent="0" lvl="0" marL="0" rtl="0" algn="ctr">
              <a:lnSpc>
                <a:spcPct val="100000"/>
              </a:lnSpc>
              <a:spcBef>
                <a:spcPts val="0"/>
              </a:spcBef>
              <a:spcAft>
                <a:spcPts val="0"/>
              </a:spcAft>
              <a:buSzPts val="3000"/>
              <a:buNone/>
            </a:pPr>
            <a:r>
              <a:rPr lang="en" sz="1600"/>
              <a:t>Classification)</a:t>
            </a:r>
            <a:endParaRPr/>
          </a:p>
          <a:p>
            <a:pPr indent="0" lvl="0" marL="0" rtl="0" algn="l">
              <a:lnSpc>
                <a:spcPct val="100000"/>
              </a:lnSpc>
              <a:spcBef>
                <a:spcPts val="0"/>
              </a:spcBef>
              <a:spcAft>
                <a:spcPts val="0"/>
              </a:spcAft>
              <a:buSzPts val="3000"/>
              <a:buNone/>
            </a:pPr>
            <a:r>
              <a:t/>
            </a:r>
            <a:endParaRPr b="1" sz="1600"/>
          </a:p>
        </p:txBody>
      </p:sp>
      <p:pic>
        <p:nvPicPr>
          <p:cNvPr id="1427" name="Google Shape;1427;p7"/>
          <p:cNvPicPr preferRelativeResize="0"/>
          <p:nvPr/>
        </p:nvPicPr>
        <p:blipFill rotWithShape="1">
          <a:blip r:embed="rId6">
            <a:alphaModFix/>
          </a:blip>
          <a:srcRect b="0" l="0" r="0" t="0"/>
          <a:stretch/>
        </p:blipFill>
        <p:spPr>
          <a:xfrm>
            <a:off x="1823717" y="972840"/>
            <a:ext cx="5889857" cy="4016369"/>
          </a:xfrm>
          <a:prstGeom prst="rect">
            <a:avLst/>
          </a:prstGeom>
          <a:noFill/>
          <a:ln>
            <a:noFill/>
          </a:ln>
        </p:spPr>
      </p:pic>
      <p:sp>
        <p:nvSpPr>
          <p:cNvPr id="1428" name="Google Shape;1428;p7"/>
          <p:cNvSpPr txBox="1"/>
          <p:nvPr>
            <p:ph idx="12" type="sldNum"/>
          </p:nvPr>
        </p:nvSpPr>
        <p:spPr>
          <a:xfrm>
            <a:off x="8121325" y="4749850"/>
            <a:ext cx="548400" cy="33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2" name="Shape 1432"/>
        <p:cNvGrpSpPr/>
        <p:nvPr/>
      </p:nvGrpSpPr>
      <p:grpSpPr>
        <a:xfrm>
          <a:off x="0" y="0"/>
          <a:ext cx="0" cy="0"/>
          <a:chOff x="0" y="0"/>
          <a:chExt cx="0" cy="0"/>
        </a:xfrm>
      </p:grpSpPr>
      <p:sp>
        <p:nvSpPr>
          <p:cNvPr id="1433" name="Google Shape;1433;p8"/>
          <p:cNvSpPr txBox="1"/>
          <p:nvPr>
            <p:ph idx="2" type="title"/>
          </p:nvPr>
        </p:nvSpPr>
        <p:spPr>
          <a:xfrm>
            <a:off x="581773" y="1506883"/>
            <a:ext cx="1381800" cy="841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6000"/>
              <a:buNone/>
            </a:pPr>
            <a:r>
              <a:rPr lang="en"/>
              <a:t>02</a:t>
            </a:r>
            <a:endParaRPr/>
          </a:p>
        </p:txBody>
      </p:sp>
      <p:pic>
        <p:nvPicPr>
          <p:cNvPr id="1434" name="Google Shape;1434;p8"/>
          <p:cNvPicPr preferRelativeResize="0"/>
          <p:nvPr/>
        </p:nvPicPr>
        <p:blipFill rotWithShape="1">
          <a:blip r:embed="rId3">
            <a:alphaModFix/>
          </a:blip>
          <a:srcRect b="4591" l="24331" r="23342" t="5721"/>
          <a:stretch/>
        </p:blipFill>
        <p:spPr>
          <a:xfrm rot="2268302">
            <a:off x="7040137" y="2719387"/>
            <a:ext cx="1857374" cy="1790699"/>
          </a:xfrm>
          <a:prstGeom prst="rect">
            <a:avLst/>
          </a:prstGeom>
          <a:noFill/>
          <a:ln>
            <a:noFill/>
          </a:ln>
        </p:spPr>
      </p:pic>
      <p:pic>
        <p:nvPicPr>
          <p:cNvPr id="1435" name="Google Shape;1435;p8"/>
          <p:cNvPicPr preferRelativeResize="0"/>
          <p:nvPr/>
        </p:nvPicPr>
        <p:blipFill rotWithShape="1">
          <a:blip r:embed="rId4">
            <a:alphaModFix/>
          </a:blip>
          <a:srcRect b="8336" l="18647" r="8852" t="7960"/>
          <a:stretch/>
        </p:blipFill>
        <p:spPr>
          <a:xfrm rot="-1406513">
            <a:off x="6447085" y="3651950"/>
            <a:ext cx="1175233" cy="763227"/>
          </a:xfrm>
          <a:prstGeom prst="rect">
            <a:avLst/>
          </a:prstGeom>
          <a:noFill/>
          <a:ln>
            <a:noFill/>
          </a:ln>
        </p:spPr>
      </p:pic>
      <p:pic>
        <p:nvPicPr>
          <p:cNvPr id="1436" name="Google Shape;1436;p8"/>
          <p:cNvPicPr preferRelativeResize="0"/>
          <p:nvPr/>
        </p:nvPicPr>
        <p:blipFill rotWithShape="1">
          <a:blip r:embed="rId5">
            <a:alphaModFix/>
          </a:blip>
          <a:srcRect b="5838" l="25537" r="23467" t="7152"/>
          <a:stretch/>
        </p:blipFill>
        <p:spPr>
          <a:xfrm>
            <a:off x="6035249" y="251825"/>
            <a:ext cx="1920000" cy="1842726"/>
          </a:xfrm>
          <a:prstGeom prst="rect">
            <a:avLst/>
          </a:prstGeom>
          <a:noFill/>
          <a:ln>
            <a:noFill/>
          </a:ln>
        </p:spPr>
      </p:pic>
      <p:pic>
        <p:nvPicPr>
          <p:cNvPr id="1437" name="Google Shape;1437;p8"/>
          <p:cNvPicPr preferRelativeResize="0"/>
          <p:nvPr/>
        </p:nvPicPr>
        <p:blipFill rotWithShape="1">
          <a:blip r:embed="rId6">
            <a:alphaModFix/>
          </a:blip>
          <a:srcRect b="0" l="15236" r="10474" t="0"/>
          <a:stretch/>
        </p:blipFill>
        <p:spPr>
          <a:xfrm rot="1220421">
            <a:off x="4940349" y="553959"/>
            <a:ext cx="1552575" cy="1390851"/>
          </a:xfrm>
          <a:prstGeom prst="rect">
            <a:avLst/>
          </a:prstGeom>
          <a:noFill/>
          <a:ln>
            <a:noFill/>
          </a:ln>
        </p:spPr>
      </p:pic>
      <p:sp>
        <p:nvSpPr>
          <p:cNvPr id="1438" name="Google Shape;1438;p8"/>
          <p:cNvSpPr txBox="1"/>
          <p:nvPr>
            <p:ph type="title"/>
          </p:nvPr>
        </p:nvSpPr>
        <p:spPr>
          <a:xfrm>
            <a:off x="425302" y="2384238"/>
            <a:ext cx="8623005" cy="8418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en"/>
              <a:t>Les types De Clustering</a:t>
            </a:r>
            <a:endParaRPr/>
          </a:p>
        </p:txBody>
      </p:sp>
      <p:grpSp>
        <p:nvGrpSpPr>
          <p:cNvPr id="1439" name="Google Shape;1439;p8"/>
          <p:cNvGrpSpPr/>
          <p:nvPr/>
        </p:nvGrpSpPr>
        <p:grpSpPr>
          <a:xfrm>
            <a:off x="8219800" y="2094550"/>
            <a:ext cx="76825" cy="76800"/>
            <a:chOff x="3104875" y="1099400"/>
            <a:chExt cx="76825" cy="76800"/>
          </a:xfrm>
        </p:grpSpPr>
        <p:sp>
          <p:nvSpPr>
            <p:cNvPr id="1440" name="Google Shape;1440;p8"/>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1" name="Google Shape;1441;p8"/>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42" name="Google Shape;1442;p8"/>
          <p:cNvGrpSpPr/>
          <p:nvPr/>
        </p:nvGrpSpPr>
        <p:grpSpPr>
          <a:xfrm rot="1891135">
            <a:off x="4266962" y="4210993"/>
            <a:ext cx="76828" cy="76803"/>
            <a:chOff x="3104875" y="1099400"/>
            <a:chExt cx="76825" cy="76800"/>
          </a:xfrm>
        </p:grpSpPr>
        <p:sp>
          <p:nvSpPr>
            <p:cNvPr id="1443" name="Google Shape;1443;p8"/>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4" name="Google Shape;1444;p8"/>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45" name="Google Shape;1445;p8"/>
          <p:cNvGrpSpPr/>
          <p:nvPr/>
        </p:nvGrpSpPr>
        <p:grpSpPr>
          <a:xfrm>
            <a:off x="2400025" y="1210988"/>
            <a:ext cx="76825" cy="76800"/>
            <a:chOff x="3104875" y="1099400"/>
            <a:chExt cx="76825" cy="76800"/>
          </a:xfrm>
        </p:grpSpPr>
        <p:sp>
          <p:nvSpPr>
            <p:cNvPr id="1446" name="Google Shape;1446;p8"/>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7" name="Google Shape;1447;p8"/>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448" name="Google Shape;1448;p8"/>
          <p:cNvPicPr preferRelativeResize="0"/>
          <p:nvPr/>
        </p:nvPicPr>
        <p:blipFill rotWithShape="1">
          <a:blip r:embed="rId7">
            <a:alphaModFix/>
          </a:blip>
          <a:srcRect b="0" l="22008" r="18454" t="0"/>
          <a:stretch/>
        </p:blipFill>
        <p:spPr>
          <a:xfrm rot="1203247">
            <a:off x="1616204" y="3965720"/>
            <a:ext cx="903665" cy="853810"/>
          </a:xfrm>
          <a:prstGeom prst="rect">
            <a:avLst/>
          </a:prstGeom>
          <a:noFill/>
          <a:ln>
            <a:noFill/>
          </a:ln>
        </p:spPr>
      </p:pic>
      <p:sp>
        <p:nvSpPr>
          <p:cNvPr id="1449" name="Google Shape;1449;p8"/>
          <p:cNvSpPr txBox="1"/>
          <p:nvPr>
            <p:ph idx="12" type="sldNum"/>
          </p:nvPr>
        </p:nvSpPr>
        <p:spPr>
          <a:xfrm>
            <a:off x="8121325" y="4749850"/>
            <a:ext cx="548400" cy="33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3" name="Shape 1453"/>
        <p:cNvGrpSpPr/>
        <p:nvPr/>
      </p:nvGrpSpPr>
      <p:grpSpPr>
        <a:xfrm>
          <a:off x="0" y="0"/>
          <a:ext cx="0" cy="0"/>
          <a:chOff x="0" y="0"/>
          <a:chExt cx="0" cy="0"/>
        </a:xfrm>
      </p:grpSpPr>
      <p:sp>
        <p:nvSpPr>
          <p:cNvPr id="1454" name="Google Shape;1454;g5a128c1a6321f528_28"/>
          <p:cNvSpPr txBox="1"/>
          <p:nvPr>
            <p:ph idx="2" type="title"/>
          </p:nvPr>
        </p:nvSpPr>
        <p:spPr>
          <a:xfrm>
            <a:off x="115398" y="94683"/>
            <a:ext cx="1381800" cy="841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6000"/>
              <a:buNone/>
            </a:pPr>
            <a:r>
              <a:rPr lang="en"/>
              <a:t>02</a:t>
            </a:r>
            <a:endParaRPr/>
          </a:p>
        </p:txBody>
      </p:sp>
      <p:pic>
        <p:nvPicPr>
          <p:cNvPr id="1455" name="Google Shape;1455;g5a128c1a6321f528_28"/>
          <p:cNvPicPr preferRelativeResize="0"/>
          <p:nvPr/>
        </p:nvPicPr>
        <p:blipFill rotWithShape="1">
          <a:blip r:embed="rId3">
            <a:alphaModFix/>
          </a:blip>
          <a:srcRect b="4591" l="24331" r="23342" t="5721"/>
          <a:stretch/>
        </p:blipFill>
        <p:spPr>
          <a:xfrm rot="2268302">
            <a:off x="7040138" y="2719387"/>
            <a:ext cx="1857374" cy="1790698"/>
          </a:xfrm>
          <a:prstGeom prst="rect">
            <a:avLst/>
          </a:prstGeom>
          <a:noFill/>
          <a:ln>
            <a:noFill/>
          </a:ln>
        </p:spPr>
      </p:pic>
      <p:pic>
        <p:nvPicPr>
          <p:cNvPr id="1456" name="Google Shape;1456;g5a128c1a6321f528_28"/>
          <p:cNvPicPr preferRelativeResize="0"/>
          <p:nvPr/>
        </p:nvPicPr>
        <p:blipFill rotWithShape="1">
          <a:blip r:embed="rId4">
            <a:alphaModFix/>
          </a:blip>
          <a:srcRect b="8336" l="18647" r="8852" t="7960"/>
          <a:stretch/>
        </p:blipFill>
        <p:spPr>
          <a:xfrm rot="-1406513">
            <a:off x="6447085" y="3651950"/>
            <a:ext cx="1175233" cy="763228"/>
          </a:xfrm>
          <a:prstGeom prst="rect">
            <a:avLst/>
          </a:prstGeom>
          <a:noFill/>
          <a:ln>
            <a:noFill/>
          </a:ln>
        </p:spPr>
      </p:pic>
      <p:pic>
        <p:nvPicPr>
          <p:cNvPr id="1457" name="Google Shape;1457;g5a128c1a6321f528_28"/>
          <p:cNvPicPr preferRelativeResize="0"/>
          <p:nvPr/>
        </p:nvPicPr>
        <p:blipFill rotWithShape="1">
          <a:blip r:embed="rId5">
            <a:alphaModFix/>
          </a:blip>
          <a:srcRect b="5838" l="25539" r="23463" t="7152"/>
          <a:stretch/>
        </p:blipFill>
        <p:spPr>
          <a:xfrm>
            <a:off x="6035249" y="251825"/>
            <a:ext cx="1920000" cy="1842726"/>
          </a:xfrm>
          <a:prstGeom prst="rect">
            <a:avLst/>
          </a:prstGeom>
          <a:noFill/>
          <a:ln>
            <a:noFill/>
          </a:ln>
        </p:spPr>
      </p:pic>
      <p:pic>
        <p:nvPicPr>
          <p:cNvPr id="1458" name="Google Shape;1458;g5a128c1a6321f528_28"/>
          <p:cNvPicPr preferRelativeResize="0"/>
          <p:nvPr/>
        </p:nvPicPr>
        <p:blipFill rotWithShape="1">
          <a:blip r:embed="rId6">
            <a:alphaModFix/>
          </a:blip>
          <a:srcRect b="0" l="15236" r="10474" t="0"/>
          <a:stretch/>
        </p:blipFill>
        <p:spPr>
          <a:xfrm rot="1220421">
            <a:off x="5069924" y="1577484"/>
            <a:ext cx="1552575" cy="1390851"/>
          </a:xfrm>
          <a:prstGeom prst="rect">
            <a:avLst/>
          </a:prstGeom>
          <a:noFill/>
          <a:ln>
            <a:noFill/>
          </a:ln>
        </p:spPr>
      </p:pic>
      <p:sp>
        <p:nvSpPr>
          <p:cNvPr id="1459" name="Google Shape;1459;g5a128c1a6321f528_28"/>
          <p:cNvSpPr txBox="1"/>
          <p:nvPr>
            <p:ph type="title"/>
          </p:nvPr>
        </p:nvSpPr>
        <p:spPr>
          <a:xfrm>
            <a:off x="1725800" y="143575"/>
            <a:ext cx="7418100" cy="744000"/>
          </a:xfrm>
          <a:prstGeom prst="rect">
            <a:avLst/>
          </a:prstGeom>
          <a:noFill/>
          <a:ln>
            <a:noFill/>
          </a:ln>
        </p:spPr>
        <p:txBody>
          <a:bodyPr anchorCtr="0" anchor="b" bIns="91425" lIns="91425" spcFirstLastPara="1" rIns="91425" wrap="square" tIns="91425">
            <a:noAutofit/>
          </a:bodyPr>
          <a:lstStyle/>
          <a:p>
            <a:pPr indent="-431800" lvl="0" marL="457200" rtl="0" algn="l">
              <a:lnSpc>
                <a:spcPct val="100000"/>
              </a:lnSpc>
              <a:spcBef>
                <a:spcPts val="0"/>
              </a:spcBef>
              <a:spcAft>
                <a:spcPts val="0"/>
              </a:spcAft>
              <a:buClr>
                <a:srgbClr val="A5A5A5"/>
              </a:buClr>
              <a:buSzPts val="3200"/>
              <a:buAutoNum type="alphaLcParenR"/>
            </a:pPr>
            <a:r>
              <a:rPr lang="en" sz="3200">
                <a:solidFill>
                  <a:srgbClr val="A5A5A5"/>
                </a:solidFill>
              </a:rPr>
              <a:t>Partitioned-based clustering</a:t>
            </a:r>
            <a:endParaRPr sz="3200">
              <a:solidFill>
                <a:srgbClr val="A5A5A5"/>
              </a:solidFill>
            </a:endParaRPr>
          </a:p>
        </p:txBody>
      </p:sp>
      <p:grpSp>
        <p:nvGrpSpPr>
          <p:cNvPr id="1460" name="Google Shape;1460;g5a128c1a6321f528_28"/>
          <p:cNvGrpSpPr/>
          <p:nvPr/>
        </p:nvGrpSpPr>
        <p:grpSpPr>
          <a:xfrm>
            <a:off x="8219800" y="2094550"/>
            <a:ext cx="76825" cy="76800"/>
            <a:chOff x="3104875" y="1099400"/>
            <a:chExt cx="76825" cy="76800"/>
          </a:xfrm>
        </p:grpSpPr>
        <p:sp>
          <p:nvSpPr>
            <p:cNvPr id="1461" name="Google Shape;1461;g5a128c1a6321f528_28"/>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2" name="Google Shape;1462;g5a128c1a6321f528_28"/>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63" name="Google Shape;1463;g5a128c1a6321f528_28"/>
          <p:cNvGrpSpPr/>
          <p:nvPr/>
        </p:nvGrpSpPr>
        <p:grpSpPr>
          <a:xfrm rot="1891135">
            <a:off x="4266960" y="4113766"/>
            <a:ext cx="76828" cy="76803"/>
            <a:chOff x="3104875" y="1099400"/>
            <a:chExt cx="76825" cy="76800"/>
          </a:xfrm>
        </p:grpSpPr>
        <p:sp>
          <p:nvSpPr>
            <p:cNvPr id="1464" name="Google Shape;1464;g5a128c1a6321f528_28"/>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5" name="Google Shape;1465;g5a128c1a6321f528_28"/>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66" name="Google Shape;1466;g5a128c1a6321f528_28"/>
          <p:cNvGrpSpPr/>
          <p:nvPr/>
        </p:nvGrpSpPr>
        <p:grpSpPr>
          <a:xfrm>
            <a:off x="2400025" y="1210988"/>
            <a:ext cx="76825" cy="76800"/>
            <a:chOff x="3104875" y="1099400"/>
            <a:chExt cx="76825" cy="76800"/>
          </a:xfrm>
        </p:grpSpPr>
        <p:sp>
          <p:nvSpPr>
            <p:cNvPr id="1467" name="Google Shape;1467;g5a128c1a6321f528_28"/>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8" name="Google Shape;1468;g5a128c1a6321f528_28"/>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469" name="Google Shape;1469;g5a128c1a6321f528_28"/>
          <p:cNvPicPr preferRelativeResize="0"/>
          <p:nvPr/>
        </p:nvPicPr>
        <p:blipFill rotWithShape="1">
          <a:blip r:embed="rId7">
            <a:alphaModFix/>
          </a:blip>
          <a:srcRect b="0" l="22009" r="18455" t="0"/>
          <a:stretch/>
        </p:blipFill>
        <p:spPr>
          <a:xfrm rot="1203247">
            <a:off x="1616204" y="3965720"/>
            <a:ext cx="903665" cy="853810"/>
          </a:xfrm>
          <a:prstGeom prst="rect">
            <a:avLst/>
          </a:prstGeom>
          <a:noFill/>
          <a:ln>
            <a:noFill/>
          </a:ln>
        </p:spPr>
      </p:pic>
      <p:sp>
        <p:nvSpPr>
          <p:cNvPr id="1470" name="Google Shape;1470;g5a128c1a6321f528_28"/>
          <p:cNvSpPr txBox="1"/>
          <p:nvPr/>
        </p:nvSpPr>
        <p:spPr>
          <a:xfrm>
            <a:off x="495038" y="1287800"/>
            <a:ext cx="3886800" cy="264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1"/>
                </a:solidFill>
                <a:latin typeface="Montserrat"/>
                <a:ea typeface="Montserrat"/>
                <a:cs typeface="Montserrat"/>
                <a:sym typeface="Montserrat"/>
              </a:rPr>
              <a:t>Le clustering de partitionnement est également appelé </a:t>
            </a:r>
            <a:r>
              <a:rPr lang="en" sz="1600">
                <a:solidFill>
                  <a:schemeClr val="dk1"/>
                </a:solidFill>
                <a:latin typeface="Montserrat"/>
                <a:ea typeface="Montserrat"/>
                <a:cs typeface="Montserrat"/>
                <a:sym typeface="Montserrat"/>
              </a:rPr>
              <a:t>clustering basé sur la notion de</a:t>
            </a:r>
            <a:endParaRPr sz="1600">
              <a:solidFill>
                <a:schemeClr val="dk1"/>
              </a:solidFill>
              <a:latin typeface="Montserrat"/>
              <a:ea typeface="Montserrat"/>
              <a:cs typeface="Montserrat"/>
              <a:sym typeface="Montserrat"/>
            </a:endParaRPr>
          </a:p>
          <a:p>
            <a:pPr indent="0" lvl="0" marL="0" rtl="0" algn="l">
              <a:spcBef>
                <a:spcPts val="0"/>
              </a:spcBef>
              <a:spcAft>
                <a:spcPts val="0"/>
              </a:spcAft>
              <a:buNone/>
            </a:pPr>
            <a:r>
              <a:rPr lang="en" sz="1600">
                <a:solidFill>
                  <a:schemeClr val="dk1"/>
                </a:solidFill>
                <a:latin typeface="Montserrat"/>
                <a:ea typeface="Montserrat"/>
                <a:cs typeface="Montserrat"/>
                <a:sym typeface="Montserrat"/>
              </a:rPr>
              <a:t>point central appelé “centroïde” et de regroupement basé sur ce centroïde. Dans le clustering de partitionnement, le point </a:t>
            </a:r>
            <a:endParaRPr sz="1600">
              <a:solidFill>
                <a:schemeClr val="dk1"/>
              </a:solidFill>
              <a:latin typeface="Montserrat"/>
              <a:ea typeface="Montserrat"/>
              <a:cs typeface="Montserrat"/>
              <a:sym typeface="Montserrat"/>
            </a:endParaRPr>
          </a:p>
          <a:p>
            <a:pPr indent="0" lvl="0" marL="0" rtl="0" algn="l">
              <a:spcBef>
                <a:spcPts val="0"/>
              </a:spcBef>
              <a:spcAft>
                <a:spcPts val="0"/>
              </a:spcAft>
              <a:buNone/>
            </a:pPr>
            <a:r>
              <a:rPr lang="en" sz="1600">
                <a:solidFill>
                  <a:schemeClr val="dk1"/>
                </a:solidFill>
                <a:latin typeface="Montserrat"/>
                <a:ea typeface="Montserrat"/>
                <a:cs typeface="Montserrat"/>
                <a:sym typeface="Montserrat"/>
              </a:rPr>
              <a:t>de données est divisé en groupes non hiérarchiques</a:t>
            </a:r>
            <a:endParaRPr sz="1600">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sz="1600">
              <a:solidFill>
                <a:schemeClr val="dk1"/>
              </a:solidFill>
              <a:latin typeface="Montserrat"/>
              <a:ea typeface="Montserrat"/>
              <a:cs typeface="Montserrat"/>
              <a:sym typeface="Montserrat"/>
            </a:endParaRPr>
          </a:p>
        </p:txBody>
      </p:sp>
      <p:pic>
        <p:nvPicPr>
          <p:cNvPr id="1471" name="Google Shape;1471;g5a128c1a6321f528_28"/>
          <p:cNvPicPr preferRelativeResize="0"/>
          <p:nvPr/>
        </p:nvPicPr>
        <p:blipFill>
          <a:blip r:embed="rId8">
            <a:alphaModFix/>
          </a:blip>
          <a:stretch>
            <a:fillRect/>
          </a:stretch>
        </p:blipFill>
        <p:spPr>
          <a:xfrm>
            <a:off x="4488675" y="1287788"/>
            <a:ext cx="3624299" cy="3036575"/>
          </a:xfrm>
          <a:prstGeom prst="rect">
            <a:avLst/>
          </a:prstGeom>
          <a:noFill/>
          <a:ln>
            <a:noFill/>
          </a:ln>
        </p:spPr>
      </p:pic>
      <p:sp>
        <p:nvSpPr>
          <p:cNvPr id="1472" name="Google Shape;1472;g5a128c1a6321f528_28"/>
          <p:cNvSpPr txBox="1"/>
          <p:nvPr/>
        </p:nvSpPr>
        <p:spPr>
          <a:xfrm>
            <a:off x="427550" y="4680125"/>
            <a:ext cx="50139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1"/>
                </a:solidFill>
                <a:latin typeface="Montserrat"/>
                <a:ea typeface="Montserrat"/>
                <a:cs typeface="Montserrat"/>
                <a:sym typeface="Montserrat"/>
              </a:rPr>
              <a:t>Exemples: </a:t>
            </a:r>
            <a:r>
              <a:rPr lang="en" sz="1600">
                <a:solidFill>
                  <a:schemeClr val="dk1"/>
                </a:solidFill>
                <a:latin typeface="Montserrat"/>
                <a:ea typeface="Montserrat"/>
                <a:cs typeface="Montserrat"/>
                <a:sym typeface="Montserrat"/>
              </a:rPr>
              <a:t>K-Means,  fuzzy c-Means</a:t>
            </a:r>
            <a:endParaRPr sz="1600">
              <a:solidFill>
                <a:schemeClr val="dk1"/>
              </a:solidFill>
              <a:latin typeface="Montserrat"/>
              <a:ea typeface="Montserrat"/>
              <a:cs typeface="Montserrat"/>
              <a:sym typeface="Montserrat"/>
            </a:endParaRPr>
          </a:p>
        </p:txBody>
      </p:sp>
      <p:sp>
        <p:nvSpPr>
          <p:cNvPr id="1473" name="Google Shape;1473;g5a128c1a6321f528_28"/>
          <p:cNvSpPr txBox="1"/>
          <p:nvPr>
            <p:ph idx="12" type="sldNum"/>
          </p:nvPr>
        </p:nvSpPr>
        <p:spPr>
          <a:xfrm>
            <a:off x="8121325" y="4749850"/>
            <a:ext cx="548400" cy="33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Artificial Intelligence (AI) Technology Consulting by Slidesgo">
  <a:themeElements>
    <a:clrScheme name="Simple Light">
      <a:dk1>
        <a:srgbClr val="FFFFFF"/>
      </a:dk1>
      <a:lt1>
        <a:srgbClr val="27173A"/>
      </a:lt1>
      <a:dk2>
        <a:srgbClr val="AE77D6"/>
      </a:dk2>
      <a:lt2>
        <a:srgbClr val="5A1387"/>
      </a:lt2>
      <a:accent1>
        <a:srgbClr val="76F3FB"/>
      </a:accent1>
      <a:accent2>
        <a:srgbClr val="729BCB"/>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file>